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9" r:id="rId3"/>
    <p:sldId id="257" r:id="rId4"/>
    <p:sldId id="260" r:id="rId5"/>
    <p:sldId id="261" r:id="rId6"/>
    <p:sldId id="268" r:id="rId7"/>
    <p:sldId id="267" r:id="rId8"/>
    <p:sldId id="263" r:id="rId9"/>
    <p:sldId id="272" r:id="rId10"/>
    <p:sldId id="265" r:id="rId11"/>
    <p:sldId id="271" r:id="rId12"/>
    <p:sldId id="273" r:id="rId13"/>
    <p:sldId id="26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F5AED-FA4E-4574-89F0-44ECDD20D98D}" v="46" dt="2022-10-23T13:41:44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Adu" userId="7cfc15e1-05b8-466a-83c8-61dc70fa6242" providerId="ADAL" clId="{046F5AED-FA4E-4574-89F0-44ECDD20D98D}"/>
    <pc:docChg chg="undo custSel addSld delSld modSld sldOrd modMainMaster">
      <pc:chgData name="Michael Adu" userId="7cfc15e1-05b8-466a-83c8-61dc70fa6242" providerId="ADAL" clId="{046F5AED-FA4E-4574-89F0-44ECDD20D98D}" dt="2022-10-23T13:41:46.516" v="2291" actId="1076"/>
      <pc:docMkLst>
        <pc:docMk/>
      </pc:docMkLst>
      <pc:sldChg chg="modSp mod">
        <pc:chgData name="Michael Adu" userId="7cfc15e1-05b8-466a-83c8-61dc70fa6242" providerId="ADAL" clId="{046F5AED-FA4E-4574-89F0-44ECDD20D98D}" dt="2022-10-23T13:12:14.705" v="2056" actId="1076"/>
        <pc:sldMkLst>
          <pc:docMk/>
          <pc:sldMk cId="2386123046" sldId="256"/>
        </pc:sldMkLst>
        <pc:spChg chg="mod">
          <ac:chgData name="Michael Adu" userId="7cfc15e1-05b8-466a-83c8-61dc70fa6242" providerId="ADAL" clId="{046F5AED-FA4E-4574-89F0-44ECDD20D98D}" dt="2022-10-21T12:13:44.004" v="117" actId="27636"/>
          <ac:spMkLst>
            <pc:docMk/>
            <pc:sldMk cId="2386123046" sldId="256"/>
            <ac:spMk id="2" creationId="{84BC446B-A00F-17C2-6BEC-227AD6A2275C}"/>
          </ac:spMkLst>
        </pc:spChg>
        <pc:picChg chg="mod">
          <ac:chgData name="Michael Adu" userId="7cfc15e1-05b8-466a-83c8-61dc70fa6242" providerId="ADAL" clId="{046F5AED-FA4E-4574-89F0-44ECDD20D98D}" dt="2022-10-23T13:12:14.705" v="2056" actId="1076"/>
          <ac:picMkLst>
            <pc:docMk/>
            <pc:sldMk cId="2386123046" sldId="256"/>
            <ac:picMk id="4" creationId="{784BA56F-6619-F46A-8ACA-8BED3CC00E35}"/>
          </ac:picMkLst>
        </pc:picChg>
      </pc:sldChg>
      <pc:sldChg chg="addSp delSp modSp mod setBg">
        <pc:chgData name="Michael Adu" userId="7cfc15e1-05b8-466a-83c8-61dc70fa6242" providerId="ADAL" clId="{046F5AED-FA4E-4574-89F0-44ECDD20D98D}" dt="2022-10-23T13:16:09.145" v="2058" actId="1076"/>
        <pc:sldMkLst>
          <pc:docMk/>
          <pc:sldMk cId="1663128316" sldId="257"/>
        </pc:sldMkLst>
        <pc:spChg chg="mod">
          <ac:chgData name="Michael Adu" userId="7cfc15e1-05b8-466a-83c8-61dc70fa6242" providerId="ADAL" clId="{046F5AED-FA4E-4574-89F0-44ECDD20D98D}" dt="2022-10-21T13:09:51.890" v="603" actId="26606"/>
          <ac:spMkLst>
            <pc:docMk/>
            <pc:sldMk cId="1663128316" sldId="257"/>
            <ac:spMk id="2" creationId="{B29AEB07-CED3-FFB2-9654-ACB51EE328F0}"/>
          </ac:spMkLst>
        </pc:spChg>
        <pc:spChg chg="del mod">
          <ac:chgData name="Michael Adu" userId="7cfc15e1-05b8-466a-83c8-61dc70fa6242" providerId="ADAL" clId="{046F5AED-FA4E-4574-89F0-44ECDD20D98D}" dt="2022-10-21T13:09:51.890" v="603" actId="26606"/>
          <ac:spMkLst>
            <pc:docMk/>
            <pc:sldMk cId="1663128316" sldId="257"/>
            <ac:spMk id="3" creationId="{05617033-1D7B-C569-022C-238BDF926F5D}"/>
          </ac:spMkLst>
        </pc:spChg>
        <pc:spChg chg="add">
          <ac:chgData name="Michael Adu" userId="7cfc15e1-05b8-466a-83c8-61dc70fa6242" providerId="ADAL" clId="{046F5AED-FA4E-4574-89F0-44ECDD20D98D}" dt="2022-10-21T13:09:51.890" v="603" actId="26606"/>
          <ac:spMkLst>
            <pc:docMk/>
            <pc:sldMk cId="1663128316" sldId="257"/>
            <ac:spMk id="9" creationId="{25AD4A59-91FA-4E30-8F32-A8AB51F768C6}"/>
          </ac:spMkLst>
        </pc:spChg>
        <pc:spChg chg="add">
          <ac:chgData name="Michael Adu" userId="7cfc15e1-05b8-466a-83c8-61dc70fa6242" providerId="ADAL" clId="{046F5AED-FA4E-4574-89F0-44ECDD20D98D}" dt="2022-10-21T13:09:51.890" v="603" actId="26606"/>
          <ac:spMkLst>
            <pc:docMk/>
            <pc:sldMk cId="1663128316" sldId="257"/>
            <ac:spMk id="11" creationId="{CDFF45EF-8068-49B8-AFAE-404F6EB18882}"/>
          </ac:spMkLst>
        </pc:spChg>
        <pc:grpChg chg="add">
          <ac:chgData name="Michael Adu" userId="7cfc15e1-05b8-466a-83c8-61dc70fa6242" providerId="ADAL" clId="{046F5AED-FA4E-4574-89F0-44ECDD20D98D}" dt="2022-10-21T13:09:51.890" v="603" actId="26606"/>
          <ac:grpSpMkLst>
            <pc:docMk/>
            <pc:sldMk cId="1663128316" sldId="257"/>
            <ac:grpSpMk id="13" creationId="{AE3A99C6-0751-4B61-9F8C-D587C7668258}"/>
          </ac:grpSpMkLst>
        </pc:grpChg>
        <pc:graphicFrameChg chg="add mod">
          <ac:chgData name="Michael Adu" userId="7cfc15e1-05b8-466a-83c8-61dc70fa6242" providerId="ADAL" clId="{046F5AED-FA4E-4574-89F0-44ECDD20D98D}" dt="2022-10-21T13:11:42.788" v="607"/>
          <ac:graphicFrameMkLst>
            <pc:docMk/>
            <pc:sldMk cId="1663128316" sldId="257"/>
            <ac:graphicFrameMk id="5" creationId="{AEFEF208-BBB3-0BC5-5FF8-E44E3033D6E6}"/>
          </ac:graphicFrameMkLst>
        </pc:graphicFrameChg>
        <pc:picChg chg="mod">
          <ac:chgData name="Michael Adu" userId="7cfc15e1-05b8-466a-83c8-61dc70fa6242" providerId="ADAL" clId="{046F5AED-FA4E-4574-89F0-44ECDD20D98D}" dt="2022-10-23T13:16:09.145" v="2058" actId="1076"/>
          <ac:picMkLst>
            <pc:docMk/>
            <pc:sldMk cId="1663128316" sldId="257"/>
            <ac:picMk id="3" creationId="{AB80FE4A-7851-9B06-2F91-A527D2940598}"/>
          </ac:picMkLst>
        </pc:picChg>
      </pc:sldChg>
      <pc:sldChg chg="modSp new del mod">
        <pc:chgData name="Michael Adu" userId="7cfc15e1-05b8-466a-83c8-61dc70fa6242" providerId="ADAL" clId="{046F5AED-FA4E-4574-89F0-44ECDD20D98D}" dt="2022-10-21T12:18:21.953" v="421" actId="47"/>
        <pc:sldMkLst>
          <pc:docMk/>
          <pc:sldMk cId="400599320" sldId="258"/>
        </pc:sldMkLst>
        <pc:spChg chg="mod">
          <ac:chgData name="Michael Adu" userId="7cfc15e1-05b8-466a-83c8-61dc70fa6242" providerId="ADAL" clId="{046F5AED-FA4E-4574-89F0-44ECDD20D98D}" dt="2022-10-21T12:14:49.648" v="219" actId="20577"/>
          <ac:spMkLst>
            <pc:docMk/>
            <pc:sldMk cId="400599320" sldId="258"/>
            <ac:spMk id="2" creationId="{E44F8A7B-DDBD-4BE5-BC3C-C5405D67C21A}"/>
          </ac:spMkLst>
        </pc:spChg>
      </pc:sldChg>
      <pc:sldChg chg="modSp new del mod">
        <pc:chgData name="Michael Adu" userId="7cfc15e1-05b8-466a-83c8-61dc70fa6242" providerId="ADAL" clId="{046F5AED-FA4E-4574-89F0-44ECDD20D98D}" dt="2022-10-21T12:18:20.788" v="420" actId="47"/>
        <pc:sldMkLst>
          <pc:docMk/>
          <pc:sldMk cId="3607788877" sldId="259"/>
        </pc:sldMkLst>
        <pc:spChg chg="mod">
          <ac:chgData name="Michael Adu" userId="7cfc15e1-05b8-466a-83c8-61dc70fa6242" providerId="ADAL" clId="{046F5AED-FA4E-4574-89F0-44ECDD20D98D}" dt="2022-10-21T12:15:29.958" v="271" actId="1076"/>
          <ac:spMkLst>
            <pc:docMk/>
            <pc:sldMk cId="3607788877" sldId="259"/>
            <ac:spMk id="2" creationId="{62EA5A40-8217-C29C-38C2-97A76A8E3023}"/>
          </ac:spMkLst>
        </pc:spChg>
        <pc:spChg chg="mod">
          <ac:chgData name="Michael Adu" userId="7cfc15e1-05b8-466a-83c8-61dc70fa6242" providerId="ADAL" clId="{046F5AED-FA4E-4574-89F0-44ECDD20D98D}" dt="2022-10-21T12:15:33.743" v="272" actId="14100"/>
          <ac:spMkLst>
            <pc:docMk/>
            <pc:sldMk cId="3607788877" sldId="259"/>
            <ac:spMk id="3" creationId="{3680F4BE-74DE-E658-1114-36A818CC870D}"/>
          </ac:spMkLst>
        </pc:spChg>
      </pc:sldChg>
      <pc:sldChg chg="addSp delSp modSp new mod setBg">
        <pc:chgData name="Michael Adu" userId="7cfc15e1-05b8-466a-83c8-61dc70fa6242" providerId="ADAL" clId="{046F5AED-FA4E-4574-89F0-44ECDD20D98D}" dt="2022-10-23T13:18:10.363" v="2059" actId="1076"/>
        <pc:sldMkLst>
          <pc:docMk/>
          <pc:sldMk cId="2602737146" sldId="260"/>
        </pc:sldMkLst>
        <pc:spChg chg="mod">
          <ac:chgData name="Michael Adu" userId="7cfc15e1-05b8-466a-83c8-61dc70fa6242" providerId="ADAL" clId="{046F5AED-FA4E-4574-89F0-44ECDD20D98D}" dt="2022-10-21T13:09:40.879" v="602" actId="26606"/>
          <ac:spMkLst>
            <pc:docMk/>
            <pc:sldMk cId="2602737146" sldId="260"/>
            <ac:spMk id="2" creationId="{168A780B-7B0B-0CB3-EC8B-CE913991F94C}"/>
          </ac:spMkLst>
        </pc:spChg>
        <pc:spChg chg="del mod">
          <ac:chgData name="Michael Adu" userId="7cfc15e1-05b8-466a-83c8-61dc70fa6242" providerId="ADAL" clId="{046F5AED-FA4E-4574-89F0-44ECDD20D98D}" dt="2022-10-21T13:09:40.879" v="602" actId="26606"/>
          <ac:spMkLst>
            <pc:docMk/>
            <pc:sldMk cId="2602737146" sldId="260"/>
            <ac:spMk id="3" creationId="{18B9F939-2D8E-7B15-42F9-4F6263D42C32}"/>
          </ac:spMkLst>
        </pc:spChg>
        <pc:spChg chg="add">
          <ac:chgData name="Michael Adu" userId="7cfc15e1-05b8-466a-83c8-61dc70fa6242" providerId="ADAL" clId="{046F5AED-FA4E-4574-89F0-44ECDD20D98D}" dt="2022-10-21T13:09:40.879" v="602" actId="26606"/>
          <ac:spMkLst>
            <pc:docMk/>
            <pc:sldMk cId="2602737146" sldId="260"/>
            <ac:spMk id="9" creationId="{25AD4A59-91FA-4E30-8F32-A8AB51F768C6}"/>
          </ac:spMkLst>
        </pc:spChg>
        <pc:spChg chg="add">
          <ac:chgData name="Michael Adu" userId="7cfc15e1-05b8-466a-83c8-61dc70fa6242" providerId="ADAL" clId="{046F5AED-FA4E-4574-89F0-44ECDD20D98D}" dt="2022-10-21T13:09:40.879" v="602" actId="26606"/>
          <ac:spMkLst>
            <pc:docMk/>
            <pc:sldMk cId="2602737146" sldId="260"/>
            <ac:spMk id="11" creationId="{CDFF45EF-8068-49B8-AFAE-404F6EB18882}"/>
          </ac:spMkLst>
        </pc:spChg>
        <pc:grpChg chg="add">
          <ac:chgData name="Michael Adu" userId="7cfc15e1-05b8-466a-83c8-61dc70fa6242" providerId="ADAL" clId="{046F5AED-FA4E-4574-89F0-44ECDD20D98D}" dt="2022-10-21T13:09:40.879" v="602" actId="26606"/>
          <ac:grpSpMkLst>
            <pc:docMk/>
            <pc:sldMk cId="2602737146" sldId="260"/>
            <ac:grpSpMk id="13" creationId="{2668F617-A865-44FB-B7FA-D3D82EB305A7}"/>
          </ac:grpSpMkLst>
        </pc:grpChg>
        <pc:graphicFrameChg chg="add">
          <ac:chgData name="Michael Adu" userId="7cfc15e1-05b8-466a-83c8-61dc70fa6242" providerId="ADAL" clId="{046F5AED-FA4E-4574-89F0-44ECDD20D98D}" dt="2022-10-21T13:09:40.879" v="602" actId="26606"/>
          <ac:graphicFrameMkLst>
            <pc:docMk/>
            <pc:sldMk cId="2602737146" sldId="260"/>
            <ac:graphicFrameMk id="5" creationId="{D6C84C97-9899-424B-F6FC-B122096510DD}"/>
          </ac:graphicFrameMkLst>
        </pc:graphicFrameChg>
        <pc:picChg chg="mod">
          <ac:chgData name="Michael Adu" userId="7cfc15e1-05b8-466a-83c8-61dc70fa6242" providerId="ADAL" clId="{046F5AED-FA4E-4574-89F0-44ECDD20D98D}" dt="2022-10-23T13:18:10.363" v="2059" actId="1076"/>
          <ac:picMkLst>
            <pc:docMk/>
            <pc:sldMk cId="2602737146" sldId="260"/>
            <ac:picMk id="3" creationId="{B96267C5-E5BD-0F92-868F-5D2449C9D44A}"/>
          </ac:picMkLst>
        </pc:picChg>
      </pc:sldChg>
      <pc:sldChg chg="addSp delSp modSp new mod setBg">
        <pc:chgData name="Michael Adu" userId="7cfc15e1-05b8-466a-83c8-61dc70fa6242" providerId="ADAL" clId="{046F5AED-FA4E-4574-89F0-44ECDD20D98D}" dt="2022-10-23T13:19:07.460" v="2060" actId="1076"/>
        <pc:sldMkLst>
          <pc:docMk/>
          <pc:sldMk cId="2802895016" sldId="261"/>
        </pc:sldMkLst>
        <pc:spChg chg="mo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2" creationId="{7C058A31-FFCA-ABB1-10F7-A610F5E4F53F}"/>
          </ac:spMkLst>
        </pc:spChg>
        <pc:spChg chg="add del mod">
          <ac:chgData name="Michael Adu" userId="7cfc15e1-05b8-466a-83c8-61dc70fa6242" providerId="ADAL" clId="{046F5AED-FA4E-4574-89F0-44ECDD20D98D}" dt="2022-10-21T13:12:01.830" v="613" actId="20577"/>
          <ac:spMkLst>
            <pc:docMk/>
            <pc:sldMk cId="2802895016" sldId="261"/>
            <ac:spMk id="3" creationId="{C34EB950-91CA-8600-2DEC-009867B8C121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31" creationId="{25AD4A59-91FA-4E30-8F32-A8AB51F768C6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33" creationId="{DFB983EF-4B67-434E-AFEE-7FAD0771638A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35" creationId="{E014A4E0-2539-4DA0-A0B5-71589847425C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37" creationId="{E5300822-6CE9-4457-8099-6BF7922A99C6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39" creationId="{6A55503D-2920-4B77-A454-8FEA3378BAC1}"/>
          </ac:spMkLst>
        </pc:spChg>
        <pc:spChg chg="add">
          <ac:chgData name="Michael Adu" userId="7cfc15e1-05b8-466a-83c8-61dc70fa6242" providerId="ADAL" clId="{046F5AED-FA4E-4574-89F0-44ECDD20D98D}" dt="2022-10-21T13:08:49.514" v="529" actId="26606"/>
          <ac:spMkLst>
            <pc:docMk/>
            <pc:sldMk cId="2802895016" sldId="261"/>
            <ac:spMk id="1041" creationId="{DB7ABB7C-7316-42C3-93C7-F038AE8C5D3D}"/>
          </ac:spMkLst>
        </pc:spChg>
        <pc:picChg chg="mod">
          <ac:chgData name="Michael Adu" userId="7cfc15e1-05b8-466a-83c8-61dc70fa6242" providerId="ADAL" clId="{046F5AED-FA4E-4574-89F0-44ECDD20D98D}" dt="2022-10-23T13:19:07.460" v="2060" actId="1076"/>
          <ac:picMkLst>
            <pc:docMk/>
            <pc:sldMk cId="2802895016" sldId="261"/>
            <ac:picMk id="4" creationId="{87349A36-073E-6EE8-F78E-5E0CF8C08CAB}"/>
          </ac:picMkLst>
        </pc:picChg>
        <pc:picChg chg="add del mod ord">
          <ac:chgData name="Michael Adu" userId="7cfc15e1-05b8-466a-83c8-61dc70fa6242" providerId="ADAL" clId="{046F5AED-FA4E-4574-89F0-44ECDD20D98D}" dt="2022-10-21T13:04:33.223" v="521" actId="22"/>
          <ac:picMkLst>
            <pc:docMk/>
            <pc:sldMk cId="2802895016" sldId="261"/>
            <ac:picMk id="5" creationId="{D3847AFF-BE90-02AA-65B0-6001A0AF047B}"/>
          </ac:picMkLst>
        </pc:picChg>
        <pc:picChg chg="add mod">
          <ac:chgData name="Michael Adu" userId="7cfc15e1-05b8-466a-83c8-61dc70fa6242" providerId="ADAL" clId="{046F5AED-FA4E-4574-89F0-44ECDD20D98D}" dt="2022-10-21T13:08:49.514" v="529" actId="26606"/>
          <ac:picMkLst>
            <pc:docMk/>
            <pc:sldMk cId="2802895016" sldId="261"/>
            <ac:picMk id="1026" creationId="{9E147368-BB09-E1DE-1F53-29BF4D6E7FCE}"/>
          </ac:picMkLst>
        </pc:picChg>
      </pc:sldChg>
      <pc:sldChg chg="modSp new del mod">
        <pc:chgData name="Michael Adu" userId="7cfc15e1-05b8-466a-83c8-61dc70fa6242" providerId="ADAL" clId="{046F5AED-FA4E-4574-89F0-44ECDD20D98D}" dt="2022-10-21T12:19:03.293" v="460" actId="47"/>
        <pc:sldMkLst>
          <pc:docMk/>
          <pc:sldMk cId="203835057" sldId="262"/>
        </pc:sldMkLst>
        <pc:spChg chg="mod">
          <ac:chgData name="Michael Adu" userId="7cfc15e1-05b8-466a-83c8-61dc70fa6242" providerId="ADAL" clId="{046F5AED-FA4E-4574-89F0-44ECDD20D98D}" dt="2022-10-21T12:18:37.816" v="452" actId="20577"/>
          <ac:spMkLst>
            <pc:docMk/>
            <pc:sldMk cId="203835057" sldId="262"/>
            <ac:spMk id="2" creationId="{BD924852-6ACE-4845-C4C4-574E87B55E46}"/>
          </ac:spMkLst>
        </pc:spChg>
      </pc:sldChg>
      <pc:sldChg chg="addSp delSp modSp new mod ord">
        <pc:chgData name="Michael Adu" userId="7cfc15e1-05b8-466a-83c8-61dc70fa6242" providerId="ADAL" clId="{046F5AED-FA4E-4574-89F0-44ECDD20D98D}" dt="2022-10-23T13:22:59.857" v="2063" actId="1076"/>
        <pc:sldMkLst>
          <pc:docMk/>
          <pc:sldMk cId="1027473087" sldId="263"/>
        </pc:sldMkLst>
        <pc:spChg chg="mod">
          <ac:chgData name="Michael Adu" userId="7cfc15e1-05b8-466a-83c8-61dc70fa6242" providerId="ADAL" clId="{046F5AED-FA4E-4574-89F0-44ECDD20D98D}" dt="2022-10-21T13:21:45.215" v="640" actId="1076"/>
          <ac:spMkLst>
            <pc:docMk/>
            <pc:sldMk cId="1027473087" sldId="263"/>
            <ac:spMk id="2" creationId="{F1973BBC-0914-842E-F5A3-D7AA02188FE6}"/>
          </ac:spMkLst>
        </pc:spChg>
        <pc:spChg chg="mod">
          <ac:chgData name="Michael Adu" userId="7cfc15e1-05b8-466a-83c8-61dc70fa6242" providerId="ADAL" clId="{046F5AED-FA4E-4574-89F0-44ECDD20D98D}" dt="2022-10-21T13:22:13.863" v="673" actId="14100"/>
          <ac:spMkLst>
            <pc:docMk/>
            <pc:sldMk cId="1027473087" sldId="263"/>
            <ac:spMk id="3" creationId="{7799C54A-324F-3913-54C9-EE6B4BEB6F96}"/>
          </ac:spMkLst>
        </pc:spChg>
        <pc:spChg chg="add del">
          <ac:chgData name="Michael Adu" userId="7cfc15e1-05b8-466a-83c8-61dc70fa6242" providerId="ADAL" clId="{046F5AED-FA4E-4574-89F0-44ECDD20D98D}" dt="2022-10-21T13:20:42.429" v="621" actId="22"/>
          <ac:spMkLst>
            <pc:docMk/>
            <pc:sldMk cId="1027473087" sldId="263"/>
            <ac:spMk id="5" creationId="{30A4C881-39A1-BA0D-E55E-C5577D8DB57A}"/>
          </ac:spMkLst>
        </pc:spChg>
        <pc:spChg chg="add del mod">
          <ac:chgData name="Michael Adu" userId="7cfc15e1-05b8-466a-83c8-61dc70fa6242" providerId="ADAL" clId="{046F5AED-FA4E-4574-89F0-44ECDD20D98D}" dt="2022-10-21T13:23:04.769" v="759" actId="478"/>
          <ac:spMkLst>
            <pc:docMk/>
            <pc:sldMk cId="1027473087" sldId="263"/>
            <ac:spMk id="7" creationId="{72E2044B-439A-9911-7C42-A380FAFE341A}"/>
          </ac:spMkLst>
        </pc:spChg>
        <pc:spChg chg="add mod">
          <ac:chgData name="Michael Adu" userId="7cfc15e1-05b8-466a-83c8-61dc70fa6242" providerId="ADAL" clId="{046F5AED-FA4E-4574-89F0-44ECDD20D98D}" dt="2022-10-21T13:22:49.143" v="755" actId="164"/>
          <ac:spMkLst>
            <pc:docMk/>
            <pc:sldMk cId="1027473087" sldId="263"/>
            <ac:spMk id="9" creationId="{5512F610-DDB3-DBCA-A04C-5EE738701C3E}"/>
          </ac:spMkLst>
        </pc:spChg>
        <pc:spChg chg="add mod">
          <ac:chgData name="Michael Adu" userId="7cfc15e1-05b8-466a-83c8-61dc70fa6242" providerId="ADAL" clId="{046F5AED-FA4E-4574-89F0-44ECDD20D98D}" dt="2022-10-21T13:22:49.143" v="755" actId="164"/>
          <ac:spMkLst>
            <pc:docMk/>
            <pc:sldMk cId="1027473087" sldId="263"/>
            <ac:spMk id="10" creationId="{4CB0D45B-189D-D17D-DCEA-6A8DBC2C9F17}"/>
          </ac:spMkLst>
        </pc:spChg>
        <pc:spChg chg="add del mod">
          <ac:chgData name="Michael Adu" userId="7cfc15e1-05b8-466a-83c8-61dc70fa6242" providerId="ADAL" clId="{046F5AED-FA4E-4574-89F0-44ECDD20D98D}" dt="2022-10-21T13:23:25.049" v="767" actId="478"/>
          <ac:spMkLst>
            <pc:docMk/>
            <pc:sldMk cId="1027473087" sldId="263"/>
            <ac:spMk id="13" creationId="{45B7FE6D-DBA5-4B88-0311-93DCF5B864B5}"/>
          </ac:spMkLst>
        </pc:spChg>
        <pc:spChg chg="add mod">
          <ac:chgData name="Michael Adu" userId="7cfc15e1-05b8-466a-83c8-61dc70fa6242" providerId="ADAL" clId="{046F5AED-FA4E-4574-89F0-44ECDD20D98D}" dt="2022-10-21T13:23:58.126" v="775" actId="14100"/>
          <ac:spMkLst>
            <pc:docMk/>
            <pc:sldMk cId="1027473087" sldId="263"/>
            <ac:spMk id="15" creationId="{CCBE15D1-957E-D719-2C9D-71E70C5E232B}"/>
          </ac:spMkLst>
        </pc:spChg>
        <pc:grpChg chg="add del mod">
          <ac:chgData name="Michael Adu" userId="7cfc15e1-05b8-466a-83c8-61dc70fa6242" providerId="ADAL" clId="{046F5AED-FA4E-4574-89F0-44ECDD20D98D}" dt="2022-10-22T12:56:15.475" v="1574" actId="21"/>
          <ac:grpSpMkLst>
            <pc:docMk/>
            <pc:sldMk cId="1027473087" sldId="263"/>
            <ac:grpSpMk id="11" creationId="{0AEE08F4-9151-E239-55FB-220F0947D724}"/>
          </ac:grpSpMkLst>
        </pc:grpChg>
        <pc:picChg chg="mod">
          <ac:chgData name="Michael Adu" userId="7cfc15e1-05b8-466a-83c8-61dc70fa6242" providerId="ADAL" clId="{046F5AED-FA4E-4574-89F0-44ECDD20D98D}" dt="2022-10-23T13:22:59.857" v="2063" actId="1076"/>
          <ac:picMkLst>
            <pc:docMk/>
            <pc:sldMk cId="1027473087" sldId="263"/>
            <ac:picMk id="4" creationId="{7CE397EF-6A6D-DD66-4F2C-2DE35BD44CD2}"/>
          </ac:picMkLst>
        </pc:picChg>
      </pc:sldChg>
      <pc:sldChg chg="addSp delSp modSp new mod">
        <pc:chgData name="Michael Adu" userId="7cfc15e1-05b8-466a-83c8-61dc70fa6242" providerId="ADAL" clId="{046F5AED-FA4E-4574-89F0-44ECDD20D98D}" dt="2022-10-23T13:32:40.410" v="2068" actId="1076"/>
        <pc:sldMkLst>
          <pc:docMk/>
          <pc:sldMk cId="3570235402" sldId="264"/>
        </pc:sldMkLst>
        <pc:spChg chg="mod">
          <ac:chgData name="Michael Adu" userId="7cfc15e1-05b8-466a-83c8-61dc70fa6242" providerId="ADAL" clId="{046F5AED-FA4E-4574-89F0-44ECDD20D98D}" dt="2022-10-21T12:19:25.940" v="517" actId="20577"/>
          <ac:spMkLst>
            <pc:docMk/>
            <pc:sldMk cId="3570235402" sldId="264"/>
            <ac:spMk id="2" creationId="{27311645-D370-00F8-8C19-26C6F0E09AEA}"/>
          </ac:spMkLst>
        </pc:spChg>
        <pc:spChg chg="mod">
          <ac:chgData name="Michael Adu" userId="7cfc15e1-05b8-466a-83c8-61dc70fa6242" providerId="ADAL" clId="{046F5AED-FA4E-4574-89F0-44ECDD20D98D}" dt="2022-10-22T13:20:34.549" v="1742" actId="313"/>
          <ac:spMkLst>
            <pc:docMk/>
            <pc:sldMk cId="3570235402" sldId="264"/>
            <ac:spMk id="3" creationId="{548125A8-4C2D-2F74-F576-620B3F3C4CFF}"/>
          </ac:spMkLst>
        </pc:spChg>
        <pc:spChg chg="add del">
          <ac:chgData name="Michael Adu" userId="7cfc15e1-05b8-466a-83c8-61dc70fa6242" providerId="ADAL" clId="{046F5AED-FA4E-4574-89F0-44ECDD20D98D}" dt="2022-10-22T13:15:18.305" v="1649" actId="478"/>
          <ac:spMkLst>
            <pc:docMk/>
            <pc:sldMk cId="3570235402" sldId="264"/>
            <ac:spMk id="5" creationId="{1C0A4D68-D0BD-373E-624A-4DD8C80F8622}"/>
          </ac:spMkLst>
        </pc:spChg>
        <pc:spChg chg="add del mod">
          <ac:chgData name="Michael Adu" userId="7cfc15e1-05b8-466a-83c8-61dc70fa6242" providerId="ADAL" clId="{046F5AED-FA4E-4574-89F0-44ECDD20D98D}" dt="2022-10-22T13:15:27.306" v="1653" actId="22"/>
          <ac:spMkLst>
            <pc:docMk/>
            <pc:sldMk cId="3570235402" sldId="264"/>
            <ac:spMk id="7" creationId="{E999B121-4334-A94B-C6A5-87A845ACC9F4}"/>
          </ac:spMkLst>
        </pc:spChg>
        <pc:spChg chg="add mod">
          <ac:chgData name="Michael Adu" userId="7cfc15e1-05b8-466a-83c8-61dc70fa6242" providerId="ADAL" clId="{046F5AED-FA4E-4574-89F0-44ECDD20D98D}" dt="2022-10-22T13:20:40.946" v="1746" actId="14100"/>
          <ac:spMkLst>
            <pc:docMk/>
            <pc:sldMk cId="3570235402" sldId="264"/>
            <ac:spMk id="9" creationId="{66FA9F71-43AC-DCFB-2D7C-28479CB35CD3}"/>
          </ac:spMkLst>
        </pc:spChg>
        <pc:picChg chg="mod">
          <ac:chgData name="Michael Adu" userId="7cfc15e1-05b8-466a-83c8-61dc70fa6242" providerId="ADAL" clId="{046F5AED-FA4E-4574-89F0-44ECDD20D98D}" dt="2022-10-23T13:32:40.410" v="2068" actId="1076"/>
          <ac:picMkLst>
            <pc:docMk/>
            <pc:sldMk cId="3570235402" sldId="264"/>
            <ac:picMk id="4" creationId="{C3046FD9-9CDD-2EE7-4DE9-9FB0C0F97406}"/>
          </ac:picMkLst>
        </pc:picChg>
      </pc:sldChg>
      <pc:sldChg chg="delSp modSp add mod">
        <pc:chgData name="Michael Adu" userId="7cfc15e1-05b8-466a-83c8-61dc70fa6242" providerId="ADAL" clId="{046F5AED-FA4E-4574-89F0-44ECDD20D98D}" dt="2022-10-23T13:27:40.850" v="2065" actId="1076"/>
        <pc:sldMkLst>
          <pc:docMk/>
          <pc:sldMk cId="2889125879" sldId="265"/>
        </pc:sldMkLst>
        <pc:spChg chg="mod">
          <ac:chgData name="Michael Adu" userId="7cfc15e1-05b8-466a-83c8-61dc70fa6242" providerId="ADAL" clId="{046F5AED-FA4E-4574-89F0-44ECDD20D98D}" dt="2022-10-22T12:54:36.659" v="1492" actId="20577"/>
          <ac:spMkLst>
            <pc:docMk/>
            <pc:sldMk cId="2889125879" sldId="265"/>
            <ac:spMk id="3" creationId="{7799C54A-324F-3913-54C9-EE6B4BEB6F96}"/>
          </ac:spMkLst>
        </pc:spChg>
        <pc:spChg chg="del mod topLvl">
          <ac:chgData name="Michael Adu" userId="7cfc15e1-05b8-466a-83c8-61dc70fa6242" providerId="ADAL" clId="{046F5AED-FA4E-4574-89F0-44ECDD20D98D}" dt="2022-10-22T12:54:47.678" v="1494" actId="478"/>
          <ac:spMkLst>
            <pc:docMk/>
            <pc:sldMk cId="2889125879" sldId="265"/>
            <ac:spMk id="9" creationId="{5512F610-DDB3-DBCA-A04C-5EE738701C3E}"/>
          </ac:spMkLst>
        </pc:spChg>
        <pc:spChg chg="del topLvl">
          <ac:chgData name="Michael Adu" userId="7cfc15e1-05b8-466a-83c8-61dc70fa6242" providerId="ADAL" clId="{046F5AED-FA4E-4574-89F0-44ECDD20D98D}" dt="2022-10-22T12:54:54.850" v="1496" actId="478"/>
          <ac:spMkLst>
            <pc:docMk/>
            <pc:sldMk cId="2889125879" sldId="265"/>
            <ac:spMk id="10" creationId="{4CB0D45B-189D-D17D-DCEA-6A8DBC2C9F17}"/>
          </ac:spMkLst>
        </pc:spChg>
        <pc:spChg chg="mod">
          <ac:chgData name="Michael Adu" userId="7cfc15e1-05b8-466a-83c8-61dc70fa6242" providerId="ADAL" clId="{046F5AED-FA4E-4574-89F0-44ECDD20D98D}" dt="2022-10-22T12:54:58.839" v="1497" actId="1076"/>
          <ac:spMkLst>
            <pc:docMk/>
            <pc:sldMk cId="2889125879" sldId="265"/>
            <ac:spMk id="15" creationId="{CCBE15D1-957E-D719-2C9D-71E70C5E232B}"/>
          </ac:spMkLst>
        </pc:spChg>
        <pc:grpChg chg="del">
          <ac:chgData name="Michael Adu" userId="7cfc15e1-05b8-466a-83c8-61dc70fa6242" providerId="ADAL" clId="{046F5AED-FA4E-4574-89F0-44ECDD20D98D}" dt="2022-10-22T12:54:47.678" v="1494" actId="478"/>
          <ac:grpSpMkLst>
            <pc:docMk/>
            <pc:sldMk cId="2889125879" sldId="265"/>
            <ac:grpSpMk id="11" creationId="{0AEE08F4-9151-E239-55FB-220F0947D724}"/>
          </ac:grpSpMkLst>
        </pc:grpChg>
        <pc:picChg chg="mod">
          <ac:chgData name="Michael Adu" userId="7cfc15e1-05b8-466a-83c8-61dc70fa6242" providerId="ADAL" clId="{046F5AED-FA4E-4574-89F0-44ECDD20D98D}" dt="2022-10-23T13:27:40.850" v="2065" actId="1076"/>
          <ac:picMkLst>
            <pc:docMk/>
            <pc:sldMk cId="2889125879" sldId="265"/>
            <ac:picMk id="4" creationId="{73C0042D-575C-7A2E-38A5-2B14B2A4725F}"/>
          </ac:picMkLst>
        </pc:picChg>
      </pc:sldChg>
      <pc:sldChg chg="new del">
        <pc:chgData name="Michael Adu" userId="7cfc15e1-05b8-466a-83c8-61dc70fa6242" providerId="ADAL" clId="{046F5AED-FA4E-4574-89F0-44ECDD20D98D}" dt="2022-10-22T13:24:36.988" v="1923" actId="47"/>
        <pc:sldMkLst>
          <pc:docMk/>
          <pc:sldMk cId="1011601411" sldId="266"/>
        </pc:sldMkLst>
      </pc:sldChg>
      <pc:sldChg chg="delSp modSp new mod">
        <pc:chgData name="Michael Adu" userId="7cfc15e1-05b8-466a-83c8-61dc70fa6242" providerId="ADAL" clId="{046F5AED-FA4E-4574-89F0-44ECDD20D98D}" dt="2022-10-23T13:21:40.382" v="2062" actId="1076"/>
        <pc:sldMkLst>
          <pc:docMk/>
          <pc:sldMk cId="1116519965" sldId="267"/>
        </pc:sldMkLst>
        <pc:spChg chg="mod">
          <ac:chgData name="Michael Adu" userId="7cfc15e1-05b8-466a-83c8-61dc70fa6242" providerId="ADAL" clId="{046F5AED-FA4E-4574-89F0-44ECDD20D98D}" dt="2022-10-21T13:25:21.466" v="998" actId="403"/>
          <ac:spMkLst>
            <pc:docMk/>
            <pc:sldMk cId="1116519965" sldId="267"/>
            <ac:spMk id="2" creationId="{AF41C2A9-2FD8-60DD-4A08-02C865A1388F}"/>
          </ac:spMkLst>
        </pc:spChg>
        <pc:spChg chg="del">
          <ac:chgData name="Michael Adu" userId="7cfc15e1-05b8-466a-83c8-61dc70fa6242" providerId="ADAL" clId="{046F5AED-FA4E-4574-89F0-44ECDD20D98D}" dt="2022-10-22T12:35:06.713" v="1363" actId="478"/>
          <ac:spMkLst>
            <pc:docMk/>
            <pc:sldMk cId="1116519965" sldId="267"/>
            <ac:spMk id="3" creationId="{4547051F-EE2D-1082-5F2C-5E827B1BD4D7}"/>
          </ac:spMkLst>
        </pc:spChg>
        <pc:picChg chg="mod">
          <ac:chgData name="Michael Adu" userId="7cfc15e1-05b8-466a-83c8-61dc70fa6242" providerId="ADAL" clId="{046F5AED-FA4E-4574-89F0-44ECDD20D98D}" dt="2022-10-23T13:21:40.382" v="2062" actId="1076"/>
          <ac:picMkLst>
            <pc:docMk/>
            <pc:sldMk cId="1116519965" sldId="267"/>
            <ac:picMk id="3" creationId="{B5DDAACA-CD7A-F9B5-66DC-912D045706A4}"/>
          </ac:picMkLst>
        </pc:picChg>
      </pc:sldChg>
      <pc:sldChg chg="addSp delSp modSp new mod">
        <pc:chgData name="Michael Adu" userId="7cfc15e1-05b8-466a-83c8-61dc70fa6242" providerId="ADAL" clId="{046F5AED-FA4E-4574-89F0-44ECDD20D98D}" dt="2022-10-23T13:20:54.338" v="2061" actId="1076"/>
        <pc:sldMkLst>
          <pc:docMk/>
          <pc:sldMk cId="2152597970" sldId="268"/>
        </pc:sldMkLst>
        <pc:spChg chg="mod">
          <ac:chgData name="Michael Adu" userId="7cfc15e1-05b8-466a-83c8-61dc70fa6242" providerId="ADAL" clId="{046F5AED-FA4E-4574-89F0-44ECDD20D98D}" dt="2022-10-21T13:25:27.381" v="1006" actId="20577"/>
          <ac:spMkLst>
            <pc:docMk/>
            <pc:sldMk cId="2152597970" sldId="268"/>
            <ac:spMk id="2" creationId="{734EF061-1735-5775-D20D-895B304715B4}"/>
          </ac:spMkLst>
        </pc:spChg>
        <pc:spChg chg="mod">
          <ac:chgData name="Michael Adu" userId="7cfc15e1-05b8-466a-83c8-61dc70fa6242" providerId="ADAL" clId="{046F5AED-FA4E-4574-89F0-44ECDD20D98D}" dt="2022-10-21T13:34:37.265" v="1361" actId="20577"/>
          <ac:spMkLst>
            <pc:docMk/>
            <pc:sldMk cId="2152597970" sldId="268"/>
            <ac:spMk id="3" creationId="{B15487F7-D5B9-BA11-B64C-C4B205A7CDA1}"/>
          </ac:spMkLst>
        </pc:spChg>
        <pc:spChg chg="add mod">
          <ac:chgData name="Michael Adu" userId="7cfc15e1-05b8-466a-83c8-61dc70fa6242" providerId="ADAL" clId="{046F5AED-FA4E-4574-89F0-44ECDD20D98D}" dt="2022-10-21T13:33:40.304" v="1199" actId="1076"/>
          <ac:spMkLst>
            <pc:docMk/>
            <pc:sldMk cId="2152597970" sldId="268"/>
            <ac:spMk id="5" creationId="{0DDBF424-3F49-76A2-2FC7-56497834D575}"/>
          </ac:spMkLst>
        </pc:spChg>
        <pc:spChg chg="add del mod">
          <ac:chgData name="Michael Adu" userId="7cfc15e1-05b8-466a-83c8-61dc70fa6242" providerId="ADAL" clId="{046F5AED-FA4E-4574-89F0-44ECDD20D98D}" dt="2022-10-21T13:28:37.460" v="1118" actId="22"/>
          <ac:spMkLst>
            <pc:docMk/>
            <pc:sldMk cId="2152597970" sldId="268"/>
            <ac:spMk id="7" creationId="{D81DC2DC-2054-937F-71AD-04ED4BE92A2B}"/>
          </ac:spMkLst>
        </pc:spChg>
        <pc:picChg chg="mod">
          <ac:chgData name="Michael Adu" userId="7cfc15e1-05b8-466a-83c8-61dc70fa6242" providerId="ADAL" clId="{046F5AED-FA4E-4574-89F0-44ECDD20D98D}" dt="2022-10-23T13:20:54.338" v="2061" actId="1076"/>
          <ac:picMkLst>
            <pc:docMk/>
            <pc:sldMk cId="2152597970" sldId="268"/>
            <ac:picMk id="4" creationId="{170EAB05-AB9F-3C54-80A7-4E9AEC404957}"/>
          </ac:picMkLst>
        </pc:picChg>
      </pc:sldChg>
      <pc:sldChg chg="addSp delSp modSp new mod">
        <pc:chgData name="Michael Adu" userId="7cfc15e1-05b8-466a-83c8-61dc70fa6242" providerId="ADAL" clId="{046F5AED-FA4E-4574-89F0-44ECDD20D98D}" dt="2022-10-23T13:12:50.417" v="2057" actId="1076"/>
        <pc:sldMkLst>
          <pc:docMk/>
          <pc:sldMk cId="3551635788" sldId="269"/>
        </pc:sldMkLst>
        <pc:spChg chg="mod">
          <ac:chgData name="Michael Adu" userId="7cfc15e1-05b8-466a-83c8-61dc70fa6242" providerId="ADAL" clId="{046F5AED-FA4E-4574-89F0-44ECDD20D98D}" dt="2022-10-22T14:28:58.095" v="1941" actId="20577"/>
          <ac:spMkLst>
            <pc:docMk/>
            <pc:sldMk cId="3551635788" sldId="269"/>
            <ac:spMk id="2" creationId="{19E0D3D0-2B0D-8C89-590A-2B0D5855A7D2}"/>
          </ac:spMkLst>
        </pc:spChg>
        <pc:spChg chg="mod">
          <ac:chgData name="Michael Adu" userId="7cfc15e1-05b8-466a-83c8-61dc70fa6242" providerId="ADAL" clId="{046F5AED-FA4E-4574-89F0-44ECDD20D98D}" dt="2022-10-22T14:29:26.980" v="2053" actId="20577"/>
          <ac:spMkLst>
            <pc:docMk/>
            <pc:sldMk cId="3551635788" sldId="269"/>
            <ac:spMk id="3" creationId="{38262052-0C3A-5D65-FBDF-081BEFE3377C}"/>
          </ac:spMkLst>
        </pc:spChg>
        <pc:picChg chg="mod">
          <ac:chgData name="Michael Adu" userId="7cfc15e1-05b8-466a-83c8-61dc70fa6242" providerId="ADAL" clId="{046F5AED-FA4E-4574-89F0-44ECDD20D98D}" dt="2022-10-23T13:12:50.417" v="2057" actId="1076"/>
          <ac:picMkLst>
            <pc:docMk/>
            <pc:sldMk cId="3551635788" sldId="269"/>
            <ac:picMk id="4" creationId="{53A2516F-34B6-6C77-BB40-58BB8E21B194}"/>
          </ac:picMkLst>
        </pc:picChg>
        <pc:picChg chg="add del mod">
          <ac:chgData name="Michael Adu" userId="7cfc15e1-05b8-466a-83c8-61dc70fa6242" providerId="ADAL" clId="{046F5AED-FA4E-4574-89F0-44ECDD20D98D}" dt="2022-10-22T14:29:53.163" v="2055" actId="478"/>
          <ac:picMkLst>
            <pc:docMk/>
            <pc:sldMk cId="3551635788" sldId="269"/>
            <ac:picMk id="5" creationId="{BAC23A07-E14B-0FF6-3FEF-71C61D18F4C4}"/>
          </ac:picMkLst>
        </pc:picChg>
      </pc:sldChg>
      <pc:sldChg chg="new del">
        <pc:chgData name="Michael Adu" userId="7cfc15e1-05b8-466a-83c8-61dc70fa6242" providerId="ADAL" clId="{046F5AED-FA4E-4574-89F0-44ECDD20D98D}" dt="2022-10-22T12:35:22.082" v="1364" actId="47"/>
        <pc:sldMkLst>
          <pc:docMk/>
          <pc:sldMk cId="890998985" sldId="270"/>
        </pc:sldMkLst>
      </pc:sldChg>
      <pc:sldChg chg="new del">
        <pc:chgData name="Michael Adu" userId="7cfc15e1-05b8-466a-83c8-61dc70fa6242" providerId="ADAL" clId="{046F5AED-FA4E-4574-89F0-44ECDD20D98D}" dt="2022-10-22T12:57:16.146" v="1625" actId="47"/>
        <pc:sldMkLst>
          <pc:docMk/>
          <pc:sldMk cId="1550978688" sldId="270"/>
        </pc:sldMkLst>
      </pc:sldChg>
      <pc:sldChg chg="modSp add mod">
        <pc:chgData name="Michael Adu" userId="7cfc15e1-05b8-466a-83c8-61dc70fa6242" providerId="ADAL" clId="{046F5AED-FA4E-4574-89F0-44ECDD20D98D}" dt="2022-10-23T13:29:48.681" v="2066" actId="1076"/>
        <pc:sldMkLst>
          <pc:docMk/>
          <pc:sldMk cId="3206557347" sldId="271"/>
        </pc:sldMkLst>
        <pc:spChg chg="mod">
          <ac:chgData name="Michael Adu" userId="7cfc15e1-05b8-466a-83c8-61dc70fa6242" providerId="ADAL" clId="{046F5AED-FA4E-4574-89F0-44ECDD20D98D}" dt="2022-10-22T12:55:28.293" v="1542" actId="20577"/>
          <ac:spMkLst>
            <pc:docMk/>
            <pc:sldMk cId="3206557347" sldId="271"/>
            <ac:spMk id="3" creationId="{7799C54A-324F-3913-54C9-EE6B4BEB6F96}"/>
          </ac:spMkLst>
        </pc:spChg>
        <pc:spChg chg="mod">
          <ac:chgData name="Michael Adu" userId="7cfc15e1-05b8-466a-83c8-61dc70fa6242" providerId="ADAL" clId="{046F5AED-FA4E-4574-89F0-44ECDD20D98D}" dt="2022-10-22T12:55:13.964" v="1500"/>
          <ac:spMkLst>
            <pc:docMk/>
            <pc:sldMk cId="3206557347" sldId="271"/>
            <ac:spMk id="15" creationId="{CCBE15D1-957E-D719-2C9D-71E70C5E232B}"/>
          </ac:spMkLst>
        </pc:spChg>
        <pc:picChg chg="mod">
          <ac:chgData name="Michael Adu" userId="7cfc15e1-05b8-466a-83c8-61dc70fa6242" providerId="ADAL" clId="{046F5AED-FA4E-4574-89F0-44ECDD20D98D}" dt="2022-10-23T13:29:48.681" v="2066" actId="1076"/>
          <ac:picMkLst>
            <pc:docMk/>
            <pc:sldMk cId="3206557347" sldId="271"/>
            <ac:picMk id="4" creationId="{5A7A8A2C-44FD-072D-FCAA-E0181F380CCA}"/>
          </ac:picMkLst>
        </pc:picChg>
      </pc:sldChg>
      <pc:sldChg chg="modSp add mod ord">
        <pc:chgData name="Michael Adu" userId="7cfc15e1-05b8-466a-83c8-61dc70fa6242" providerId="ADAL" clId="{046F5AED-FA4E-4574-89F0-44ECDD20D98D}" dt="2022-10-23T13:24:23.696" v="2064" actId="1076"/>
        <pc:sldMkLst>
          <pc:docMk/>
          <pc:sldMk cId="3896906856" sldId="272"/>
        </pc:sldMkLst>
        <pc:spChg chg="mod">
          <ac:chgData name="Michael Adu" userId="7cfc15e1-05b8-466a-83c8-61dc70fa6242" providerId="ADAL" clId="{046F5AED-FA4E-4574-89F0-44ECDD20D98D}" dt="2022-10-22T12:56:04.474" v="1569" actId="20577"/>
          <ac:spMkLst>
            <pc:docMk/>
            <pc:sldMk cId="3896906856" sldId="272"/>
            <ac:spMk id="3" creationId="{7799C54A-324F-3913-54C9-EE6B4BEB6F96}"/>
          </ac:spMkLst>
        </pc:spChg>
        <pc:spChg chg="mod">
          <ac:chgData name="Michael Adu" userId="7cfc15e1-05b8-466a-83c8-61dc70fa6242" providerId="ADAL" clId="{046F5AED-FA4E-4574-89F0-44ECDD20D98D}" dt="2022-10-22T12:55:56.374" v="1544"/>
          <ac:spMkLst>
            <pc:docMk/>
            <pc:sldMk cId="3896906856" sldId="272"/>
            <ac:spMk id="15" creationId="{CCBE15D1-957E-D719-2C9D-71E70C5E232B}"/>
          </ac:spMkLst>
        </pc:spChg>
        <pc:picChg chg="mod">
          <ac:chgData name="Michael Adu" userId="7cfc15e1-05b8-466a-83c8-61dc70fa6242" providerId="ADAL" clId="{046F5AED-FA4E-4574-89F0-44ECDD20D98D}" dt="2022-10-23T13:24:23.696" v="2064" actId="1076"/>
          <ac:picMkLst>
            <pc:docMk/>
            <pc:sldMk cId="3896906856" sldId="272"/>
            <ac:picMk id="4" creationId="{05B3B6BE-F5FD-0736-5F73-2DE4BC250521}"/>
          </ac:picMkLst>
        </pc:picChg>
      </pc:sldChg>
      <pc:sldChg chg="addSp delSp modSp add mod">
        <pc:chgData name="Michael Adu" userId="7cfc15e1-05b8-466a-83c8-61dc70fa6242" providerId="ADAL" clId="{046F5AED-FA4E-4574-89F0-44ECDD20D98D}" dt="2022-10-23T13:30:43.818" v="2067" actId="1076"/>
        <pc:sldMkLst>
          <pc:docMk/>
          <pc:sldMk cId="91421239" sldId="273"/>
        </pc:sldMkLst>
        <pc:spChg chg="mod">
          <ac:chgData name="Michael Adu" userId="7cfc15e1-05b8-466a-83c8-61dc70fa6242" providerId="ADAL" clId="{046F5AED-FA4E-4574-89F0-44ECDD20D98D}" dt="2022-10-22T12:57:08.478" v="1623" actId="1076"/>
          <ac:spMkLst>
            <pc:docMk/>
            <pc:sldMk cId="91421239" sldId="273"/>
            <ac:spMk id="3" creationId="{7799C54A-324F-3913-54C9-EE6B4BEB6F96}"/>
          </ac:spMkLst>
        </pc:spChg>
        <pc:spChg chg="mod">
          <ac:chgData name="Michael Adu" userId="7cfc15e1-05b8-466a-83c8-61dc70fa6242" providerId="ADAL" clId="{046F5AED-FA4E-4574-89F0-44ECDD20D98D}" dt="2022-10-22T12:56:22.626" v="1577"/>
          <ac:spMkLst>
            <pc:docMk/>
            <pc:sldMk cId="91421239" sldId="273"/>
            <ac:spMk id="5" creationId="{2E990734-810E-B64F-6D04-E01A68580FBA}"/>
          </ac:spMkLst>
        </pc:spChg>
        <pc:spChg chg="mod">
          <ac:chgData name="Michael Adu" userId="7cfc15e1-05b8-466a-83c8-61dc70fa6242" providerId="ADAL" clId="{046F5AED-FA4E-4574-89F0-44ECDD20D98D}" dt="2022-10-22T12:56:22.626" v="1577"/>
          <ac:spMkLst>
            <pc:docMk/>
            <pc:sldMk cId="91421239" sldId="273"/>
            <ac:spMk id="6" creationId="{45E6073E-4954-23BF-BE85-E281E57D8125}"/>
          </ac:spMkLst>
        </pc:spChg>
        <pc:spChg chg="add mod">
          <ac:chgData name="Michael Adu" userId="7cfc15e1-05b8-466a-83c8-61dc70fa6242" providerId="ADAL" clId="{046F5AED-FA4E-4574-89F0-44ECDD20D98D}" dt="2022-10-22T12:57:08.478" v="1623" actId="1076"/>
          <ac:spMkLst>
            <pc:docMk/>
            <pc:sldMk cId="91421239" sldId="273"/>
            <ac:spMk id="8" creationId="{086BB27B-BCCB-FA56-95CA-5DF7EF127E03}"/>
          </ac:spMkLst>
        </pc:spChg>
        <pc:spChg chg="del">
          <ac:chgData name="Michael Adu" userId="7cfc15e1-05b8-466a-83c8-61dc70fa6242" providerId="ADAL" clId="{046F5AED-FA4E-4574-89F0-44ECDD20D98D}" dt="2022-10-22T12:56:22.360" v="1576" actId="478"/>
          <ac:spMkLst>
            <pc:docMk/>
            <pc:sldMk cId="91421239" sldId="273"/>
            <ac:spMk id="15" creationId="{CCBE15D1-957E-D719-2C9D-71E70C5E232B}"/>
          </ac:spMkLst>
        </pc:spChg>
        <pc:grpChg chg="add mod">
          <ac:chgData name="Michael Adu" userId="7cfc15e1-05b8-466a-83c8-61dc70fa6242" providerId="ADAL" clId="{046F5AED-FA4E-4574-89F0-44ECDD20D98D}" dt="2022-10-22T12:57:11.593" v="1624" actId="1076"/>
          <ac:grpSpMkLst>
            <pc:docMk/>
            <pc:sldMk cId="91421239" sldId="273"/>
            <ac:grpSpMk id="4" creationId="{1B82C04D-C34B-B8C1-90D7-077CBCE05525}"/>
          </ac:grpSpMkLst>
        </pc:grpChg>
        <pc:picChg chg="mod">
          <ac:chgData name="Michael Adu" userId="7cfc15e1-05b8-466a-83c8-61dc70fa6242" providerId="ADAL" clId="{046F5AED-FA4E-4574-89F0-44ECDD20D98D}" dt="2022-10-23T13:30:43.818" v="2067" actId="1076"/>
          <ac:picMkLst>
            <pc:docMk/>
            <pc:sldMk cId="91421239" sldId="273"/>
            <ac:picMk id="7" creationId="{CA789B58-E87C-38FC-F032-A9EC6CFCF1C5}"/>
          </ac:picMkLst>
        </pc:picChg>
      </pc:sldChg>
      <pc:sldChg chg="addSp modSp new del mod">
        <pc:chgData name="Michael Adu" userId="7cfc15e1-05b8-466a-83c8-61dc70fa6242" providerId="ADAL" clId="{046F5AED-FA4E-4574-89F0-44ECDD20D98D}" dt="2022-10-22T14:28:46.367" v="1924" actId="47"/>
        <pc:sldMkLst>
          <pc:docMk/>
          <pc:sldMk cId="3408678633" sldId="274"/>
        </pc:sldMkLst>
        <pc:spChg chg="mod">
          <ac:chgData name="Michael Adu" userId="7cfc15e1-05b8-466a-83c8-61dc70fa6242" providerId="ADAL" clId="{046F5AED-FA4E-4574-89F0-44ECDD20D98D}" dt="2022-10-22T12:57:47.482" v="1640" actId="14100"/>
          <ac:spMkLst>
            <pc:docMk/>
            <pc:sldMk cId="3408678633" sldId="274"/>
            <ac:spMk id="2" creationId="{A70E74D7-8907-9BD5-E1AE-DA5799FAAB7A}"/>
          </ac:spMkLst>
        </pc:spChg>
        <pc:spChg chg="mod">
          <ac:chgData name="Michael Adu" userId="7cfc15e1-05b8-466a-83c8-61dc70fa6242" providerId="ADAL" clId="{046F5AED-FA4E-4574-89F0-44ECDD20D98D}" dt="2022-10-22T12:57:50.412" v="1641" actId="14100"/>
          <ac:spMkLst>
            <pc:docMk/>
            <pc:sldMk cId="3408678633" sldId="274"/>
            <ac:spMk id="3" creationId="{C681D5B5-C5CA-4426-BAA1-925E5497C1E6}"/>
          </ac:spMkLst>
        </pc:spChg>
        <pc:spChg chg="add mod">
          <ac:chgData name="Michael Adu" userId="7cfc15e1-05b8-466a-83c8-61dc70fa6242" providerId="ADAL" clId="{046F5AED-FA4E-4574-89F0-44ECDD20D98D}" dt="2022-10-22T13:07:54.466" v="1647" actId="14100"/>
          <ac:spMkLst>
            <pc:docMk/>
            <pc:sldMk cId="3408678633" sldId="274"/>
            <ac:spMk id="5" creationId="{611DB313-CEE0-AEA3-E09F-06C3585A1DD4}"/>
          </ac:spMkLst>
        </pc:spChg>
      </pc:sldChg>
      <pc:sldChg chg="addSp delSp modSp new mod">
        <pc:chgData name="Michael Adu" userId="7cfc15e1-05b8-466a-83c8-61dc70fa6242" providerId="ADAL" clId="{046F5AED-FA4E-4574-89F0-44ECDD20D98D}" dt="2022-10-23T13:34:23.625" v="2069" actId="1076"/>
        <pc:sldMkLst>
          <pc:docMk/>
          <pc:sldMk cId="1963226065" sldId="275"/>
        </pc:sldMkLst>
        <pc:spChg chg="mod">
          <ac:chgData name="Michael Adu" userId="7cfc15e1-05b8-466a-83c8-61dc70fa6242" providerId="ADAL" clId="{046F5AED-FA4E-4574-89F0-44ECDD20D98D}" dt="2022-10-22T13:20:46.755" v="1747"/>
          <ac:spMkLst>
            <pc:docMk/>
            <pc:sldMk cId="1963226065" sldId="275"/>
            <ac:spMk id="2" creationId="{81BC76FC-4E11-3431-B79F-0814977F268D}"/>
          </ac:spMkLst>
        </pc:spChg>
        <pc:spChg chg="mod">
          <ac:chgData name="Michael Adu" userId="7cfc15e1-05b8-466a-83c8-61dc70fa6242" providerId="ADAL" clId="{046F5AED-FA4E-4574-89F0-44ECDD20D98D}" dt="2022-10-22T13:21:28.639" v="1874" actId="20577"/>
          <ac:spMkLst>
            <pc:docMk/>
            <pc:sldMk cId="1963226065" sldId="275"/>
            <ac:spMk id="3" creationId="{6D0C4F96-0BC4-720C-AC9E-07F246ACF305}"/>
          </ac:spMkLst>
        </pc:spChg>
        <pc:spChg chg="add del">
          <ac:chgData name="Michael Adu" userId="7cfc15e1-05b8-466a-83c8-61dc70fa6242" providerId="ADAL" clId="{046F5AED-FA4E-4574-89F0-44ECDD20D98D}" dt="2022-10-22T13:19:04.633" v="1662" actId="22"/>
          <ac:spMkLst>
            <pc:docMk/>
            <pc:sldMk cId="1963226065" sldId="275"/>
            <ac:spMk id="5" creationId="{4039351E-6A3C-C388-FE33-2FBF604D170F}"/>
          </ac:spMkLst>
        </pc:spChg>
        <pc:spChg chg="add mod">
          <ac:chgData name="Michael Adu" userId="7cfc15e1-05b8-466a-83c8-61dc70fa6242" providerId="ADAL" clId="{046F5AED-FA4E-4574-89F0-44ECDD20D98D}" dt="2022-10-22T13:20:54.180" v="1750" actId="403"/>
          <ac:spMkLst>
            <pc:docMk/>
            <pc:sldMk cId="1963226065" sldId="275"/>
            <ac:spMk id="7" creationId="{7A36ED6D-7464-0F6D-359C-6774FB84B096}"/>
          </ac:spMkLst>
        </pc:spChg>
        <pc:picChg chg="mod">
          <ac:chgData name="Michael Adu" userId="7cfc15e1-05b8-466a-83c8-61dc70fa6242" providerId="ADAL" clId="{046F5AED-FA4E-4574-89F0-44ECDD20D98D}" dt="2022-10-23T13:34:23.625" v="2069" actId="1076"/>
          <ac:picMkLst>
            <pc:docMk/>
            <pc:sldMk cId="1963226065" sldId="275"/>
            <ac:picMk id="4" creationId="{226173D4-C1CC-4E97-64A4-1C61EF4A7F69}"/>
          </ac:picMkLst>
        </pc:picChg>
      </pc:sldChg>
      <pc:sldChg chg="addSp modSp new mod">
        <pc:chgData name="Michael Adu" userId="7cfc15e1-05b8-466a-83c8-61dc70fa6242" providerId="ADAL" clId="{046F5AED-FA4E-4574-89F0-44ECDD20D98D}" dt="2022-10-23T13:34:43.853" v="2070" actId="1076"/>
        <pc:sldMkLst>
          <pc:docMk/>
          <pc:sldMk cId="1382250835" sldId="276"/>
        </pc:sldMkLst>
        <pc:spChg chg="mod">
          <ac:chgData name="Michael Adu" userId="7cfc15e1-05b8-466a-83c8-61dc70fa6242" providerId="ADAL" clId="{046F5AED-FA4E-4574-89F0-44ECDD20D98D}" dt="2022-10-22T13:21:47.738" v="1916"/>
          <ac:spMkLst>
            <pc:docMk/>
            <pc:sldMk cId="1382250835" sldId="276"/>
            <ac:spMk id="2" creationId="{65C87045-C913-3CBF-6DAE-19DD18A54F2A}"/>
          </ac:spMkLst>
        </pc:spChg>
        <pc:spChg chg="mod">
          <ac:chgData name="Michael Adu" userId="7cfc15e1-05b8-466a-83c8-61dc70fa6242" providerId="ADAL" clId="{046F5AED-FA4E-4574-89F0-44ECDD20D98D}" dt="2022-10-22T13:21:49.532" v="1917" actId="14100"/>
          <ac:spMkLst>
            <pc:docMk/>
            <pc:sldMk cId="1382250835" sldId="276"/>
            <ac:spMk id="3" creationId="{2629BA5B-5BD6-8D69-B94A-ADC557A2B50C}"/>
          </ac:spMkLst>
        </pc:spChg>
        <pc:spChg chg="add mod">
          <ac:chgData name="Michael Adu" userId="7cfc15e1-05b8-466a-83c8-61dc70fa6242" providerId="ADAL" clId="{046F5AED-FA4E-4574-89F0-44ECDD20D98D}" dt="2022-10-22T13:21:54.877" v="1922" actId="404"/>
          <ac:spMkLst>
            <pc:docMk/>
            <pc:sldMk cId="1382250835" sldId="276"/>
            <ac:spMk id="5" creationId="{A96DAF57-0EA4-CC26-3667-5AE6DA3C83F8}"/>
          </ac:spMkLst>
        </pc:spChg>
        <pc:picChg chg="mod">
          <ac:chgData name="Michael Adu" userId="7cfc15e1-05b8-466a-83c8-61dc70fa6242" providerId="ADAL" clId="{046F5AED-FA4E-4574-89F0-44ECDD20D98D}" dt="2022-10-23T13:34:43.853" v="2070" actId="1076"/>
          <ac:picMkLst>
            <pc:docMk/>
            <pc:sldMk cId="1382250835" sldId="276"/>
            <ac:picMk id="4" creationId="{D76C4F00-499D-5F8B-4032-3FFB545785E5}"/>
          </ac:picMkLst>
        </pc:picChg>
      </pc:sldChg>
      <pc:sldChg chg="addSp delSp modSp new mod">
        <pc:chgData name="Michael Adu" userId="7cfc15e1-05b8-466a-83c8-61dc70fa6242" providerId="ADAL" clId="{046F5AED-FA4E-4574-89F0-44ECDD20D98D}" dt="2022-10-23T13:39:42.064" v="2278" actId="1076"/>
        <pc:sldMkLst>
          <pc:docMk/>
          <pc:sldMk cId="3582761729" sldId="277"/>
        </pc:sldMkLst>
        <pc:spChg chg="mod">
          <ac:chgData name="Michael Adu" userId="7cfc15e1-05b8-466a-83c8-61dc70fa6242" providerId="ADAL" clId="{046F5AED-FA4E-4574-89F0-44ECDD20D98D}" dt="2022-10-23T13:36:31.499" v="2102" actId="14100"/>
          <ac:spMkLst>
            <pc:docMk/>
            <pc:sldMk cId="3582761729" sldId="277"/>
            <ac:spMk id="2" creationId="{AB936DF7-AB93-53EA-F82E-36BB7DD6B0E0}"/>
          </ac:spMkLst>
        </pc:spChg>
        <pc:spChg chg="add del mod">
          <ac:chgData name="Michael Adu" userId="7cfc15e1-05b8-466a-83c8-61dc70fa6242" providerId="ADAL" clId="{046F5AED-FA4E-4574-89F0-44ECDD20D98D}" dt="2022-10-23T13:38:56.022" v="2277" actId="14100"/>
          <ac:spMkLst>
            <pc:docMk/>
            <pc:sldMk cId="3582761729" sldId="277"/>
            <ac:spMk id="3" creationId="{484DF842-547A-3662-E1CD-53DBF3441FCE}"/>
          </ac:spMkLst>
        </pc:spChg>
        <pc:spChg chg="add mod">
          <ac:chgData name="Michael Adu" userId="7cfc15e1-05b8-466a-83c8-61dc70fa6242" providerId="ADAL" clId="{046F5AED-FA4E-4574-89F0-44ECDD20D98D}" dt="2022-10-23T13:36:00.422" v="2089"/>
          <ac:spMkLst>
            <pc:docMk/>
            <pc:sldMk cId="3582761729" sldId="277"/>
            <ac:spMk id="6" creationId="{E0BF9F72-AB40-3FEA-D1A6-154B4D0D52A2}"/>
          </ac:spMkLst>
        </pc:spChg>
        <pc:spChg chg="add mod">
          <ac:chgData name="Michael Adu" userId="7cfc15e1-05b8-466a-83c8-61dc70fa6242" providerId="ADAL" clId="{046F5AED-FA4E-4574-89F0-44ECDD20D98D}" dt="2022-10-23T13:36:00.422" v="2089"/>
          <ac:spMkLst>
            <pc:docMk/>
            <pc:sldMk cId="3582761729" sldId="277"/>
            <ac:spMk id="11" creationId="{DCAB773D-0988-BA82-E988-0BDAB3628F1B}"/>
          </ac:spMkLst>
        </pc:spChg>
        <pc:spChg chg="add mod">
          <ac:chgData name="Michael Adu" userId="7cfc15e1-05b8-466a-83c8-61dc70fa6242" providerId="ADAL" clId="{046F5AED-FA4E-4574-89F0-44ECDD20D98D}" dt="2022-10-23T13:36:00.422" v="2089"/>
          <ac:spMkLst>
            <pc:docMk/>
            <pc:sldMk cId="3582761729" sldId="277"/>
            <ac:spMk id="13" creationId="{17B3DFB0-D2DB-16F8-0B90-D50806D768A1}"/>
          </ac:spMkLst>
        </pc:spChg>
        <pc:spChg chg="add mod">
          <ac:chgData name="Michael Adu" userId="7cfc15e1-05b8-466a-83c8-61dc70fa6242" providerId="ADAL" clId="{046F5AED-FA4E-4574-89F0-44ECDD20D98D}" dt="2022-10-23T13:36:00.422" v="2089"/>
          <ac:spMkLst>
            <pc:docMk/>
            <pc:sldMk cId="3582761729" sldId="277"/>
            <ac:spMk id="15" creationId="{4C3231BA-ADBE-089A-F958-3F4CECD0212E}"/>
          </ac:spMkLst>
        </pc:spChg>
        <pc:spChg chg="add mod">
          <ac:chgData name="Michael Adu" userId="7cfc15e1-05b8-466a-83c8-61dc70fa6242" providerId="ADAL" clId="{046F5AED-FA4E-4574-89F0-44ECDD20D98D}" dt="2022-10-23T13:36:59.836" v="2119"/>
          <ac:spMkLst>
            <pc:docMk/>
            <pc:sldMk cId="3582761729" sldId="277"/>
            <ac:spMk id="19" creationId="{971DED0A-CB6B-8D47-0C73-C2CE6859F031}"/>
          </ac:spMkLst>
        </pc:spChg>
        <pc:spChg chg="add mod">
          <ac:chgData name="Michael Adu" userId="7cfc15e1-05b8-466a-83c8-61dc70fa6242" providerId="ADAL" clId="{046F5AED-FA4E-4574-89F0-44ECDD20D98D}" dt="2022-10-23T13:36:59.836" v="2119"/>
          <ac:spMkLst>
            <pc:docMk/>
            <pc:sldMk cId="3582761729" sldId="277"/>
            <ac:spMk id="24" creationId="{0410AE78-6C45-0A73-A780-4F065C0EB58E}"/>
          </ac:spMkLst>
        </pc:spChg>
        <pc:spChg chg="add mod">
          <ac:chgData name="Michael Adu" userId="7cfc15e1-05b8-466a-83c8-61dc70fa6242" providerId="ADAL" clId="{046F5AED-FA4E-4574-89F0-44ECDD20D98D}" dt="2022-10-23T13:36:59.836" v="2119"/>
          <ac:spMkLst>
            <pc:docMk/>
            <pc:sldMk cId="3582761729" sldId="277"/>
            <ac:spMk id="26" creationId="{EB9188F9-75AE-CCF9-9813-5535D72FCE3D}"/>
          </ac:spMkLst>
        </pc:spChg>
        <pc:spChg chg="add mod">
          <ac:chgData name="Michael Adu" userId="7cfc15e1-05b8-466a-83c8-61dc70fa6242" providerId="ADAL" clId="{046F5AED-FA4E-4574-89F0-44ECDD20D98D}" dt="2022-10-23T13:36:59.836" v="2119"/>
          <ac:spMkLst>
            <pc:docMk/>
            <pc:sldMk cId="3582761729" sldId="277"/>
            <ac:spMk id="28" creationId="{76575624-E03F-1B46-9D64-4AE4DA66D484}"/>
          </ac:spMkLst>
        </pc:spChg>
        <pc:grpChg chg="add mod">
          <ac:chgData name="Michael Adu" userId="7cfc15e1-05b8-466a-83c8-61dc70fa6242" providerId="ADAL" clId="{046F5AED-FA4E-4574-89F0-44ECDD20D98D}" dt="2022-10-23T13:36:00.422" v="2089"/>
          <ac:grpSpMkLst>
            <pc:docMk/>
            <pc:sldMk cId="3582761729" sldId="277"/>
            <ac:grpSpMk id="4" creationId="{44638CEB-708F-C575-6C24-0C787BF4612C}"/>
          </ac:grpSpMkLst>
        </pc:grpChg>
        <pc:grpChg chg="add mod">
          <ac:chgData name="Michael Adu" userId="7cfc15e1-05b8-466a-83c8-61dc70fa6242" providerId="ADAL" clId="{046F5AED-FA4E-4574-89F0-44ECDD20D98D}" dt="2022-10-23T13:36:00.422" v="2089"/>
          <ac:grpSpMkLst>
            <pc:docMk/>
            <pc:sldMk cId="3582761729" sldId="277"/>
            <ac:grpSpMk id="5" creationId="{E42192F0-E36F-754F-17A9-9505DEEE1671}"/>
          </ac:grpSpMkLst>
        </pc:grpChg>
        <pc:grpChg chg="add mod">
          <ac:chgData name="Michael Adu" userId="7cfc15e1-05b8-466a-83c8-61dc70fa6242" providerId="ADAL" clId="{046F5AED-FA4E-4574-89F0-44ECDD20D98D}" dt="2022-10-23T13:36:00.422" v="2089"/>
          <ac:grpSpMkLst>
            <pc:docMk/>
            <pc:sldMk cId="3582761729" sldId="277"/>
            <ac:grpSpMk id="7" creationId="{C346F532-3FE2-09B3-E41B-2A7BC84AD95C}"/>
          </ac:grpSpMkLst>
        </pc:grpChg>
        <pc:grpChg chg="add mod">
          <ac:chgData name="Michael Adu" userId="7cfc15e1-05b8-466a-83c8-61dc70fa6242" providerId="ADAL" clId="{046F5AED-FA4E-4574-89F0-44ECDD20D98D}" dt="2022-10-23T13:36:00.422" v="2089"/>
          <ac:grpSpMkLst>
            <pc:docMk/>
            <pc:sldMk cId="3582761729" sldId="277"/>
            <ac:grpSpMk id="8" creationId="{588ECBF3-2244-0270-149F-7EB82AF9A152}"/>
          </ac:grpSpMkLst>
        </pc:grpChg>
        <pc:grpChg chg="add mod">
          <ac:chgData name="Michael Adu" userId="7cfc15e1-05b8-466a-83c8-61dc70fa6242" providerId="ADAL" clId="{046F5AED-FA4E-4574-89F0-44ECDD20D98D}" dt="2022-10-23T13:36:00.422" v="2089"/>
          <ac:grpSpMkLst>
            <pc:docMk/>
            <pc:sldMk cId="3582761729" sldId="277"/>
            <ac:grpSpMk id="9" creationId="{C2F787D3-B875-45FA-1FDF-403CA103847B}"/>
          </ac:grpSpMkLst>
        </pc:grpChg>
        <pc:grpChg chg="add del mod">
          <ac:chgData name="Michael Adu" userId="7cfc15e1-05b8-466a-83c8-61dc70fa6242" providerId="ADAL" clId="{046F5AED-FA4E-4574-89F0-44ECDD20D98D}" dt="2022-10-23T13:36:59.836" v="2119"/>
          <ac:grpSpMkLst>
            <pc:docMk/>
            <pc:sldMk cId="3582761729" sldId="277"/>
            <ac:grpSpMk id="17" creationId="{D0B50243-1159-EDD3-C343-5A5B6525DE51}"/>
          </ac:grpSpMkLst>
        </pc:grpChg>
        <pc:grpChg chg="add mod">
          <ac:chgData name="Michael Adu" userId="7cfc15e1-05b8-466a-83c8-61dc70fa6242" providerId="ADAL" clId="{046F5AED-FA4E-4574-89F0-44ECDD20D98D}" dt="2022-10-23T13:36:59.836" v="2119"/>
          <ac:grpSpMkLst>
            <pc:docMk/>
            <pc:sldMk cId="3582761729" sldId="277"/>
            <ac:grpSpMk id="18" creationId="{27321734-9C57-B9A4-8633-48E6395FBA0E}"/>
          </ac:grpSpMkLst>
        </pc:grpChg>
        <pc:grpChg chg="add mod">
          <ac:chgData name="Michael Adu" userId="7cfc15e1-05b8-466a-83c8-61dc70fa6242" providerId="ADAL" clId="{046F5AED-FA4E-4574-89F0-44ECDD20D98D}" dt="2022-10-23T13:36:59.836" v="2119"/>
          <ac:grpSpMkLst>
            <pc:docMk/>
            <pc:sldMk cId="3582761729" sldId="277"/>
            <ac:grpSpMk id="20" creationId="{6C5EF454-40D5-2DC9-59A0-FF9025F80C85}"/>
          </ac:grpSpMkLst>
        </pc:grpChg>
        <pc:grpChg chg="add mod">
          <ac:chgData name="Michael Adu" userId="7cfc15e1-05b8-466a-83c8-61dc70fa6242" providerId="ADAL" clId="{046F5AED-FA4E-4574-89F0-44ECDD20D98D}" dt="2022-10-23T13:36:59.836" v="2119"/>
          <ac:grpSpMkLst>
            <pc:docMk/>
            <pc:sldMk cId="3582761729" sldId="277"/>
            <ac:grpSpMk id="21" creationId="{53F135F8-5EB6-61A8-760C-97286BBA8844}"/>
          </ac:grpSpMkLst>
        </pc:grpChg>
        <pc:grpChg chg="add mod">
          <ac:chgData name="Michael Adu" userId="7cfc15e1-05b8-466a-83c8-61dc70fa6242" providerId="ADAL" clId="{046F5AED-FA4E-4574-89F0-44ECDD20D98D}" dt="2022-10-23T13:36:59.836" v="2119"/>
          <ac:grpSpMkLst>
            <pc:docMk/>
            <pc:sldMk cId="3582761729" sldId="277"/>
            <ac:grpSpMk id="22" creationId="{3FE3A4FF-5EDF-F0D3-0276-95CE53DFD8C4}"/>
          </ac:grpSpMkLst>
        </pc:grpChg>
        <pc:picChg chg="add mod">
          <ac:chgData name="Michael Adu" userId="7cfc15e1-05b8-466a-83c8-61dc70fa6242" providerId="ADAL" clId="{046F5AED-FA4E-4574-89F0-44ECDD20D98D}" dt="2022-10-23T13:36:00.422" v="2089"/>
          <ac:picMkLst>
            <pc:docMk/>
            <pc:sldMk cId="3582761729" sldId="277"/>
            <ac:picMk id="10" creationId="{BD508C11-9AEF-6D5F-C80E-4B1CDB61E6B7}"/>
          </ac:picMkLst>
        </pc:picChg>
        <pc:picChg chg="add mod">
          <ac:chgData name="Michael Adu" userId="7cfc15e1-05b8-466a-83c8-61dc70fa6242" providerId="ADAL" clId="{046F5AED-FA4E-4574-89F0-44ECDD20D98D}" dt="2022-10-23T13:36:00.422" v="2089"/>
          <ac:picMkLst>
            <pc:docMk/>
            <pc:sldMk cId="3582761729" sldId="277"/>
            <ac:picMk id="12" creationId="{F437E517-CF52-2A52-9392-7C385956B60C}"/>
          </ac:picMkLst>
        </pc:picChg>
        <pc:picChg chg="add mod">
          <ac:chgData name="Michael Adu" userId="7cfc15e1-05b8-466a-83c8-61dc70fa6242" providerId="ADAL" clId="{046F5AED-FA4E-4574-89F0-44ECDD20D98D}" dt="2022-10-23T13:36:00.422" v="2089"/>
          <ac:picMkLst>
            <pc:docMk/>
            <pc:sldMk cId="3582761729" sldId="277"/>
            <ac:picMk id="14" creationId="{11576898-C21C-326E-9EA1-DB3B37EABA15}"/>
          </ac:picMkLst>
        </pc:picChg>
        <pc:picChg chg="add del mod">
          <ac:chgData name="Michael Adu" userId="7cfc15e1-05b8-466a-83c8-61dc70fa6242" providerId="ADAL" clId="{046F5AED-FA4E-4574-89F0-44ECDD20D98D}" dt="2022-10-23T13:37:02.111" v="2122" actId="478"/>
          <ac:picMkLst>
            <pc:docMk/>
            <pc:sldMk cId="3582761729" sldId="277"/>
            <ac:picMk id="16" creationId="{09542B9C-7CA4-D913-74F4-6A6F9341E23F}"/>
          </ac:picMkLst>
        </pc:picChg>
        <pc:picChg chg="add mod">
          <ac:chgData name="Michael Adu" userId="7cfc15e1-05b8-466a-83c8-61dc70fa6242" providerId="ADAL" clId="{046F5AED-FA4E-4574-89F0-44ECDD20D98D}" dt="2022-10-23T13:36:59.836" v="2119"/>
          <ac:picMkLst>
            <pc:docMk/>
            <pc:sldMk cId="3582761729" sldId="277"/>
            <ac:picMk id="23" creationId="{9E148A5C-D660-F3F8-2C15-953E3C7F7101}"/>
          </ac:picMkLst>
        </pc:picChg>
        <pc:picChg chg="add mod">
          <ac:chgData name="Michael Adu" userId="7cfc15e1-05b8-466a-83c8-61dc70fa6242" providerId="ADAL" clId="{046F5AED-FA4E-4574-89F0-44ECDD20D98D}" dt="2022-10-23T13:36:59.836" v="2119"/>
          <ac:picMkLst>
            <pc:docMk/>
            <pc:sldMk cId="3582761729" sldId="277"/>
            <ac:picMk id="25" creationId="{E6B6C845-7E04-F307-C7FD-32301049C264}"/>
          </ac:picMkLst>
        </pc:picChg>
        <pc:picChg chg="add mod">
          <ac:chgData name="Michael Adu" userId="7cfc15e1-05b8-466a-83c8-61dc70fa6242" providerId="ADAL" clId="{046F5AED-FA4E-4574-89F0-44ECDD20D98D}" dt="2022-10-23T13:36:59.836" v="2119"/>
          <ac:picMkLst>
            <pc:docMk/>
            <pc:sldMk cId="3582761729" sldId="277"/>
            <ac:picMk id="27" creationId="{CFD671BC-C5D1-B206-25FD-C9F86EF0E222}"/>
          </ac:picMkLst>
        </pc:picChg>
        <pc:picChg chg="add mod">
          <ac:chgData name="Michael Adu" userId="7cfc15e1-05b8-466a-83c8-61dc70fa6242" providerId="ADAL" clId="{046F5AED-FA4E-4574-89F0-44ECDD20D98D}" dt="2022-10-23T13:36:58.931" v="2116"/>
          <ac:picMkLst>
            <pc:docMk/>
            <pc:sldMk cId="3582761729" sldId="277"/>
            <ac:picMk id="29" creationId="{40358DFE-3EBE-329F-091E-E96DCB63A4CE}"/>
          </ac:picMkLst>
        </pc:picChg>
        <pc:picChg chg="add mod">
          <ac:chgData name="Michael Adu" userId="7cfc15e1-05b8-466a-83c8-61dc70fa6242" providerId="ADAL" clId="{046F5AED-FA4E-4574-89F0-44ECDD20D98D}" dt="2022-10-23T13:37:27.742" v="2183" actId="1076"/>
          <ac:picMkLst>
            <pc:docMk/>
            <pc:sldMk cId="3582761729" sldId="277"/>
            <ac:picMk id="30" creationId="{90E52158-E948-36CC-ECDA-818F02011D02}"/>
          </ac:picMkLst>
        </pc:picChg>
        <pc:picChg chg="mod">
          <ac:chgData name="Michael Adu" userId="7cfc15e1-05b8-466a-83c8-61dc70fa6242" providerId="ADAL" clId="{046F5AED-FA4E-4574-89F0-44ECDD20D98D}" dt="2022-10-23T13:39:42.064" v="2278" actId="1076"/>
          <ac:picMkLst>
            <pc:docMk/>
            <pc:sldMk cId="3582761729" sldId="277"/>
            <ac:picMk id="31" creationId="{0AA309FC-ABBE-AE3F-A08C-A9D2AA99A426}"/>
          </ac:picMkLst>
        </pc:picChg>
      </pc:sldChg>
      <pc:sldChg chg="addSp delSp modSp add mod">
        <pc:chgData name="Michael Adu" userId="7cfc15e1-05b8-466a-83c8-61dc70fa6242" providerId="ADAL" clId="{046F5AED-FA4E-4574-89F0-44ECDD20D98D}" dt="2022-10-23T13:40:34.600" v="2279" actId="1076"/>
        <pc:sldMkLst>
          <pc:docMk/>
          <pc:sldMk cId="812511141" sldId="278"/>
        </pc:sldMkLst>
        <pc:spChg chg="mod">
          <ac:chgData name="Michael Adu" userId="7cfc15e1-05b8-466a-83c8-61dc70fa6242" providerId="ADAL" clId="{046F5AED-FA4E-4574-89F0-44ECDD20D98D}" dt="2022-10-23T13:38:52.916" v="2276" actId="14100"/>
          <ac:spMkLst>
            <pc:docMk/>
            <pc:sldMk cId="812511141" sldId="278"/>
            <ac:spMk id="3" creationId="{484DF842-547A-3662-E1CD-53DBF3441FCE}"/>
          </ac:spMkLst>
        </pc:spChg>
        <pc:picChg chg="add mod">
          <ac:chgData name="Michael Adu" userId="7cfc15e1-05b8-466a-83c8-61dc70fa6242" providerId="ADAL" clId="{046F5AED-FA4E-4574-89F0-44ECDD20D98D}" dt="2022-10-23T13:37:53.010" v="2207" actId="1076"/>
          <ac:picMkLst>
            <pc:docMk/>
            <pc:sldMk cId="812511141" sldId="278"/>
            <ac:picMk id="4" creationId="{7E85B148-7057-F168-D271-BBE9C3DD700E}"/>
          </ac:picMkLst>
        </pc:picChg>
        <pc:picChg chg="mod">
          <ac:chgData name="Michael Adu" userId="7cfc15e1-05b8-466a-83c8-61dc70fa6242" providerId="ADAL" clId="{046F5AED-FA4E-4574-89F0-44ECDD20D98D}" dt="2022-10-23T13:40:34.600" v="2279" actId="1076"/>
          <ac:picMkLst>
            <pc:docMk/>
            <pc:sldMk cId="812511141" sldId="278"/>
            <ac:picMk id="5" creationId="{E0C44AEF-7364-177F-8650-3F09D541128F}"/>
          </ac:picMkLst>
        </pc:picChg>
        <pc:picChg chg="del">
          <ac:chgData name="Michael Adu" userId="7cfc15e1-05b8-466a-83c8-61dc70fa6242" providerId="ADAL" clId="{046F5AED-FA4E-4574-89F0-44ECDD20D98D}" dt="2022-10-23T13:37:40.303" v="2199" actId="478"/>
          <ac:picMkLst>
            <pc:docMk/>
            <pc:sldMk cId="812511141" sldId="278"/>
            <ac:picMk id="30" creationId="{90E52158-E948-36CC-ECDA-818F02011D02}"/>
          </ac:picMkLst>
        </pc:picChg>
      </pc:sldChg>
      <pc:sldChg chg="addSp delSp modSp add mod">
        <pc:chgData name="Michael Adu" userId="7cfc15e1-05b8-466a-83c8-61dc70fa6242" providerId="ADAL" clId="{046F5AED-FA4E-4574-89F0-44ECDD20D98D}" dt="2022-10-23T13:41:22.171" v="2280" actId="1076"/>
        <pc:sldMkLst>
          <pc:docMk/>
          <pc:sldMk cId="3709361030" sldId="279"/>
        </pc:sldMkLst>
        <pc:spChg chg="mod">
          <ac:chgData name="Michael Adu" userId="7cfc15e1-05b8-466a-83c8-61dc70fa6242" providerId="ADAL" clId="{046F5AED-FA4E-4574-89F0-44ECDD20D98D}" dt="2022-10-23T13:38:28.908" v="2275" actId="14100"/>
          <ac:spMkLst>
            <pc:docMk/>
            <pc:sldMk cId="3709361030" sldId="279"/>
            <ac:spMk id="3" creationId="{484DF842-547A-3662-E1CD-53DBF3441FCE}"/>
          </ac:spMkLst>
        </pc:spChg>
        <pc:picChg chg="del">
          <ac:chgData name="Michael Adu" userId="7cfc15e1-05b8-466a-83c8-61dc70fa6242" providerId="ADAL" clId="{046F5AED-FA4E-4574-89F0-44ECDD20D98D}" dt="2022-10-23T13:38:11.397" v="2214" actId="478"/>
          <ac:picMkLst>
            <pc:docMk/>
            <pc:sldMk cId="3709361030" sldId="279"/>
            <ac:picMk id="4" creationId="{7E85B148-7057-F168-D271-BBE9C3DD700E}"/>
          </ac:picMkLst>
        </pc:picChg>
        <pc:picChg chg="add mod">
          <ac:chgData name="Michael Adu" userId="7cfc15e1-05b8-466a-83c8-61dc70fa6242" providerId="ADAL" clId="{046F5AED-FA4E-4574-89F0-44ECDD20D98D}" dt="2022-10-23T13:38:13.196" v="2216" actId="14100"/>
          <ac:picMkLst>
            <pc:docMk/>
            <pc:sldMk cId="3709361030" sldId="279"/>
            <ac:picMk id="5" creationId="{0E0134FC-567A-085E-5731-81AA87672910}"/>
          </ac:picMkLst>
        </pc:picChg>
        <pc:picChg chg="mod">
          <ac:chgData name="Michael Adu" userId="7cfc15e1-05b8-466a-83c8-61dc70fa6242" providerId="ADAL" clId="{046F5AED-FA4E-4574-89F0-44ECDD20D98D}" dt="2022-10-23T13:41:22.171" v="2280" actId="1076"/>
          <ac:picMkLst>
            <pc:docMk/>
            <pc:sldMk cId="3709361030" sldId="279"/>
            <ac:picMk id="6" creationId="{B913ECFA-ECA5-FA33-81B0-8D842470243F}"/>
          </ac:picMkLst>
        </pc:picChg>
      </pc:sldChg>
      <pc:sldChg chg="modSp new mod">
        <pc:chgData name="Michael Adu" userId="7cfc15e1-05b8-466a-83c8-61dc70fa6242" providerId="ADAL" clId="{046F5AED-FA4E-4574-89F0-44ECDD20D98D}" dt="2022-10-23T13:41:46.516" v="2291" actId="1076"/>
        <pc:sldMkLst>
          <pc:docMk/>
          <pc:sldMk cId="2360930604" sldId="280"/>
        </pc:sldMkLst>
        <pc:spChg chg="mod">
          <ac:chgData name="Michael Adu" userId="7cfc15e1-05b8-466a-83c8-61dc70fa6242" providerId="ADAL" clId="{046F5AED-FA4E-4574-89F0-44ECDD20D98D}" dt="2022-10-23T13:41:31.163" v="2290" actId="20577"/>
          <ac:spMkLst>
            <pc:docMk/>
            <pc:sldMk cId="2360930604" sldId="280"/>
            <ac:spMk id="2" creationId="{461DF92F-FFBD-5A1D-43F3-2121F19F1ECA}"/>
          </ac:spMkLst>
        </pc:spChg>
        <pc:picChg chg="mod">
          <ac:chgData name="Michael Adu" userId="7cfc15e1-05b8-466a-83c8-61dc70fa6242" providerId="ADAL" clId="{046F5AED-FA4E-4574-89F0-44ECDD20D98D}" dt="2022-10-23T13:41:46.516" v="2291" actId="1076"/>
          <ac:picMkLst>
            <pc:docMk/>
            <pc:sldMk cId="2360930604" sldId="280"/>
            <ac:picMk id="4" creationId="{EF2AA03E-A9C8-ADB4-0931-2B3402CF5138}"/>
          </ac:picMkLst>
        </pc:picChg>
      </pc:sldChg>
      <pc:sldMasterChg chg="modSp mod">
        <pc:chgData name="Michael Adu" userId="7cfc15e1-05b8-466a-83c8-61dc70fa6242" providerId="ADAL" clId="{046F5AED-FA4E-4574-89F0-44ECDD20D98D}" dt="2022-10-21T12:15:58.302" v="279" actId="404"/>
        <pc:sldMasterMkLst>
          <pc:docMk/>
          <pc:sldMasterMk cId="2640189336" sldId="2147483744"/>
        </pc:sldMasterMkLst>
        <pc:spChg chg="mod">
          <ac:chgData name="Michael Adu" userId="7cfc15e1-05b8-466a-83c8-61dc70fa6242" providerId="ADAL" clId="{046F5AED-FA4E-4574-89F0-44ECDD20D98D}" dt="2022-10-21T12:15:58.302" v="279" actId="404"/>
          <ac:spMkLst>
            <pc:docMk/>
            <pc:sldMasterMk cId="2640189336" sldId="2147483744"/>
            <ac:spMk id="2" creationId="{41447F1F-BFA8-4A56-894B-40120132EE48}"/>
          </ac:spMkLst>
        </pc:spChg>
        <pc:spChg chg="mod">
          <ac:chgData name="Michael Adu" userId="7cfc15e1-05b8-466a-83c8-61dc70fa6242" providerId="ADAL" clId="{046F5AED-FA4E-4574-89F0-44ECDD20D98D}" dt="2022-10-21T12:15:52.261" v="275" actId="14100"/>
          <ac:spMkLst>
            <pc:docMk/>
            <pc:sldMasterMk cId="2640189336" sldId="2147483744"/>
            <ac:spMk id="3" creationId="{2658FB99-0FA3-49F4-99A1-61919F942794}"/>
          </ac:spMkLst>
        </pc:spChg>
        <pc:spChg chg="mod">
          <ac:chgData name="Michael Adu" userId="7cfc15e1-05b8-466a-83c8-61dc70fa6242" providerId="ADAL" clId="{046F5AED-FA4E-4574-89F0-44ECDD20D98D}" dt="2022-10-21T12:13:55.898" v="118" actId="2711"/>
          <ac:spMkLst>
            <pc:docMk/>
            <pc:sldMasterMk cId="2640189336" sldId="2147483744"/>
            <ac:spMk id="4" creationId="{4CDCCAE5-4EB0-4174-BD15-4943899B0A29}"/>
          </ac:spMkLst>
        </pc:spChg>
        <pc:spChg chg="mod">
          <ac:chgData name="Michael Adu" userId="7cfc15e1-05b8-466a-83c8-61dc70fa6242" providerId="ADAL" clId="{046F5AED-FA4E-4574-89F0-44ECDD20D98D}" dt="2022-10-21T12:13:55.898" v="118" actId="2711"/>
          <ac:spMkLst>
            <pc:docMk/>
            <pc:sldMasterMk cId="2640189336" sldId="2147483744"/>
            <ac:spMk id="5" creationId="{26A4189E-43B2-4CEE-B13E-61A1FBBBD25D}"/>
          </ac:spMkLst>
        </pc:spChg>
        <pc:spChg chg="mod">
          <ac:chgData name="Michael Adu" userId="7cfc15e1-05b8-466a-83c8-61dc70fa6242" providerId="ADAL" clId="{046F5AED-FA4E-4574-89F0-44ECDD20D98D}" dt="2022-10-21T12:13:55.898" v="118" actId="2711"/>
          <ac:spMkLst>
            <pc:docMk/>
            <pc:sldMasterMk cId="2640189336" sldId="2147483744"/>
            <ac:spMk id="6" creationId="{EAA0530F-0BC8-46EF-A765-DD58B5367528}"/>
          </ac:spMkLst>
        </pc:sp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C88F5-4D91-4136-A625-DC19E3B44F4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0DE2AF-8C15-49F9-AEB5-3741DEB823B2}">
      <dgm:prSet/>
      <dgm:spPr/>
      <dgm:t>
        <a:bodyPr/>
        <a:lstStyle/>
        <a:p>
          <a:pPr>
            <a:defRPr b="1"/>
          </a:pPr>
          <a:r>
            <a:rPr lang="en-US" dirty="0"/>
            <a:t>Technology seems to be present in every aspect of daily life</a:t>
          </a:r>
        </a:p>
      </dgm:t>
    </dgm:pt>
    <dgm:pt modelId="{7E1714C3-8DDE-41AC-9D94-6FD22C29CA69}" type="parTrans" cxnId="{A00E21D9-5313-4609-810F-F604AEC48433}">
      <dgm:prSet/>
      <dgm:spPr/>
      <dgm:t>
        <a:bodyPr/>
        <a:lstStyle/>
        <a:p>
          <a:endParaRPr lang="en-US"/>
        </a:p>
      </dgm:t>
    </dgm:pt>
    <dgm:pt modelId="{560CC4F9-2EFB-4A7F-92AD-32702D92DACE}" type="sibTrans" cxnId="{A00E21D9-5313-4609-810F-F604AEC48433}">
      <dgm:prSet/>
      <dgm:spPr/>
      <dgm:t>
        <a:bodyPr/>
        <a:lstStyle/>
        <a:p>
          <a:endParaRPr lang="en-US"/>
        </a:p>
      </dgm:t>
    </dgm:pt>
    <dgm:pt modelId="{CEF9A384-0561-45F2-B4F5-0DDDE30224D9}">
      <dgm:prSet/>
      <dgm:spPr/>
      <dgm:t>
        <a:bodyPr/>
        <a:lstStyle/>
        <a:p>
          <a:pPr>
            <a:defRPr b="1"/>
          </a:pPr>
          <a:r>
            <a:rPr lang="en-US" dirty="0"/>
            <a:t>Each device is programmed for a specific task, constricting the scope and cost of developing said device.</a:t>
          </a:r>
        </a:p>
      </dgm:t>
    </dgm:pt>
    <dgm:pt modelId="{26E1E455-B30B-4610-9B56-A882AA174319}" type="parTrans" cxnId="{85A40D89-1204-474B-ACF1-C5E4C4985F32}">
      <dgm:prSet/>
      <dgm:spPr/>
      <dgm:t>
        <a:bodyPr/>
        <a:lstStyle/>
        <a:p>
          <a:endParaRPr lang="en-US"/>
        </a:p>
      </dgm:t>
    </dgm:pt>
    <dgm:pt modelId="{CAD1CFB6-8D4F-4509-B9D3-69B5C0681D18}" type="sibTrans" cxnId="{85A40D89-1204-474B-ACF1-C5E4C4985F32}">
      <dgm:prSet/>
      <dgm:spPr/>
      <dgm:t>
        <a:bodyPr/>
        <a:lstStyle/>
        <a:p>
          <a:endParaRPr lang="en-US"/>
        </a:p>
      </dgm:t>
    </dgm:pt>
    <dgm:pt modelId="{7E75785E-7DAB-41E5-ABD2-EAC2A11245FD}">
      <dgm:prSet/>
      <dgm:spPr/>
      <dgm:t>
        <a:bodyPr/>
        <a:lstStyle/>
        <a:p>
          <a:pPr>
            <a:defRPr b="1"/>
          </a:pPr>
          <a:r>
            <a:rPr lang="en-GB"/>
            <a:t>Using the Raspberry Pi</a:t>
          </a:r>
          <a:endParaRPr lang="en-US"/>
        </a:p>
      </dgm:t>
    </dgm:pt>
    <dgm:pt modelId="{4EEE12FB-15B2-4BF7-88AC-B1DF98E0D85E}" type="parTrans" cxnId="{C3735001-0C0D-4950-966D-6E57EF82B865}">
      <dgm:prSet/>
      <dgm:spPr/>
      <dgm:t>
        <a:bodyPr/>
        <a:lstStyle/>
        <a:p>
          <a:endParaRPr lang="en-US"/>
        </a:p>
      </dgm:t>
    </dgm:pt>
    <dgm:pt modelId="{B418E4E6-9E8F-40A9-B3DD-7265634A2377}" type="sibTrans" cxnId="{C3735001-0C0D-4950-966D-6E57EF82B865}">
      <dgm:prSet/>
      <dgm:spPr/>
      <dgm:t>
        <a:bodyPr/>
        <a:lstStyle/>
        <a:p>
          <a:endParaRPr lang="en-US"/>
        </a:p>
      </dgm:t>
    </dgm:pt>
    <dgm:pt modelId="{6CC61FE3-506A-4DD1-B430-E74124AE259A}">
      <dgm:prSet/>
      <dgm:spPr/>
      <dgm:t>
        <a:bodyPr/>
        <a:lstStyle/>
        <a:p>
          <a:r>
            <a:rPr lang="en-GB" dirty="0"/>
            <a:t>Create an Operating System to measure the distance from an Ultrasonic Sensor</a:t>
          </a:r>
          <a:endParaRPr lang="en-US" dirty="0"/>
        </a:p>
      </dgm:t>
    </dgm:pt>
    <dgm:pt modelId="{E5C283D4-F0A2-44F9-BFFA-712AF4B20F63}" type="parTrans" cxnId="{FFF1D748-C8FA-4489-A77B-B70F8825E835}">
      <dgm:prSet/>
      <dgm:spPr/>
      <dgm:t>
        <a:bodyPr/>
        <a:lstStyle/>
        <a:p>
          <a:endParaRPr lang="en-US"/>
        </a:p>
      </dgm:t>
    </dgm:pt>
    <dgm:pt modelId="{6A6BAC5C-0ADD-4079-B38B-547D0CB865B3}" type="sibTrans" cxnId="{FFF1D748-C8FA-4489-A77B-B70F8825E835}">
      <dgm:prSet/>
      <dgm:spPr/>
      <dgm:t>
        <a:bodyPr/>
        <a:lstStyle/>
        <a:p>
          <a:endParaRPr lang="en-US"/>
        </a:p>
      </dgm:t>
    </dgm:pt>
    <dgm:pt modelId="{275D8045-0D52-452D-AEB6-56EB3A8F054A}" type="pres">
      <dgm:prSet presAssocID="{C9FC88F5-4D91-4136-A625-DC19E3B44F4D}" presName="root" presStyleCnt="0">
        <dgm:presLayoutVars>
          <dgm:dir/>
          <dgm:resizeHandles val="exact"/>
        </dgm:presLayoutVars>
      </dgm:prSet>
      <dgm:spPr/>
    </dgm:pt>
    <dgm:pt modelId="{69B964E6-4234-47DE-8BBB-06A5068F62A5}" type="pres">
      <dgm:prSet presAssocID="{8A0DE2AF-8C15-49F9-AEB5-3741DEB823B2}" presName="compNode" presStyleCnt="0"/>
      <dgm:spPr/>
    </dgm:pt>
    <dgm:pt modelId="{5E927622-C9A5-4AAB-A3F6-80E124839D81}" type="pres">
      <dgm:prSet presAssocID="{8A0DE2AF-8C15-49F9-AEB5-3741DEB823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DE20293-F731-4510-90AD-B8CB522031BC}" type="pres">
      <dgm:prSet presAssocID="{8A0DE2AF-8C15-49F9-AEB5-3741DEB823B2}" presName="iconSpace" presStyleCnt="0"/>
      <dgm:spPr/>
    </dgm:pt>
    <dgm:pt modelId="{ADDA407C-86DC-432C-B71E-D2E9C0455F67}" type="pres">
      <dgm:prSet presAssocID="{8A0DE2AF-8C15-49F9-AEB5-3741DEB823B2}" presName="parTx" presStyleLbl="revTx" presStyleIdx="0" presStyleCnt="6">
        <dgm:presLayoutVars>
          <dgm:chMax val="0"/>
          <dgm:chPref val="0"/>
        </dgm:presLayoutVars>
      </dgm:prSet>
      <dgm:spPr/>
    </dgm:pt>
    <dgm:pt modelId="{065FAF8E-9E90-4964-812F-0A56B0791F4E}" type="pres">
      <dgm:prSet presAssocID="{8A0DE2AF-8C15-49F9-AEB5-3741DEB823B2}" presName="txSpace" presStyleCnt="0"/>
      <dgm:spPr/>
    </dgm:pt>
    <dgm:pt modelId="{2E50D3A9-F378-4F35-A316-837E88D70FA0}" type="pres">
      <dgm:prSet presAssocID="{8A0DE2AF-8C15-49F9-AEB5-3741DEB823B2}" presName="desTx" presStyleLbl="revTx" presStyleIdx="1" presStyleCnt="6">
        <dgm:presLayoutVars/>
      </dgm:prSet>
      <dgm:spPr/>
    </dgm:pt>
    <dgm:pt modelId="{81900A81-7CBE-4367-8CEA-A3A2693050EA}" type="pres">
      <dgm:prSet presAssocID="{560CC4F9-2EFB-4A7F-92AD-32702D92DACE}" presName="sibTrans" presStyleCnt="0"/>
      <dgm:spPr/>
    </dgm:pt>
    <dgm:pt modelId="{9DB2F71D-62D0-45D2-8229-8112A15D5D43}" type="pres">
      <dgm:prSet presAssocID="{CEF9A384-0561-45F2-B4F5-0DDDE30224D9}" presName="compNode" presStyleCnt="0"/>
      <dgm:spPr/>
    </dgm:pt>
    <dgm:pt modelId="{60CCD438-57BB-43D8-9DF2-D5950095F337}" type="pres">
      <dgm:prSet presAssocID="{CEF9A384-0561-45F2-B4F5-0DDDE3022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0818610-F661-42A6-BE22-5EFA8BC8711D}" type="pres">
      <dgm:prSet presAssocID="{CEF9A384-0561-45F2-B4F5-0DDDE30224D9}" presName="iconSpace" presStyleCnt="0"/>
      <dgm:spPr/>
    </dgm:pt>
    <dgm:pt modelId="{A0E76821-A545-46AD-9297-60305A27D002}" type="pres">
      <dgm:prSet presAssocID="{CEF9A384-0561-45F2-B4F5-0DDDE30224D9}" presName="parTx" presStyleLbl="revTx" presStyleIdx="2" presStyleCnt="6">
        <dgm:presLayoutVars>
          <dgm:chMax val="0"/>
          <dgm:chPref val="0"/>
        </dgm:presLayoutVars>
      </dgm:prSet>
      <dgm:spPr/>
    </dgm:pt>
    <dgm:pt modelId="{A63300A9-0D13-4FFE-8BDB-889E9227199B}" type="pres">
      <dgm:prSet presAssocID="{CEF9A384-0561-45F2-B4F5-0DDDE30224D9}" presName="txSpace" presStyleCnt="0"/>
      <dgm:spPr/>
    </dgm:pt>
    <dgm:pt modelId="{155E4903-E555-4E73-B222-858F40376916}" type="pres">
      <dgm:prSet presAssocID="{CEF9A384-0561-45F2-B4F5-0DDDE30224D9}" presName="desTx" presStyleLbl="revTx" presStyleIdx="3" presStyleCnt="6">
        <dgm:presLayoutVars/>
      </dgm:prSet>
      <dgm:spPr/>
    </dgm:pt>
    <dgm:pt modelId="{60234C7B-8FF2-4F01-B608-B4106EF1198A}" type="pres">
      <dgm:prSet presAssocID="{CAD1CFB6-8D4F-4509-B9D3-69B5C0681D18}" presName="sibTrans" presStyleCnt="0"/>
      <dgm:spPr/>
    </dgm:pt>
    <dgm:pt modelId="{E2FEAB77-4342-4BD8-85AE-D30201F4BD18}" type="pres">
      <dgm:prSet presAssocID="{7E75785E-7DAB-41E5-ABD2-EAC2A11245FD}" presName="compNode" presStyleCnt="0"/>
      <dgm:spPr/>
    </dgm:pt>
    <dgm:pt modelId="{03F9C7B9-C4AA-439E-A455-50B3E8D92947}" type="pres">
      <dgm:prSet presAssocID="{7E75785E-7DAB-41E5-ABD2-EAC2A11245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outline"/>
        </a:ext>
      </dgm:extLst>
    </dgm:pt>
    <dgm:pt modelId="{4D52EF7E-8B42-44A3-AFD4-6AE590D233DE}" type="pres">
      <dgm:prSet presAssocID="{7E75785E-7DAB-41E5-ABD2-EAC2A11245FD}" presName="iconSpace" presStyleCnt="0"/>
      <dgm:spPr/>
    </dgm:pt>
    <dgm:pt modelId="{0C78BC8B-BE15-44AB-9CE5-845093918331}" type="pres">
      <dgm:prSet presAssocID="{7E75785E-7DAB-41E5-ABD2-EAC2A11245FD}" presName="parTx" presStyleLbl="revTx" presStyleIdx="4" presStyleCnt="6">
        <dgm:presLayoutVars>
          <dgm:chMax val="0"/>
          <dgm:chPref val="0"/>
        </dgm:presLayoutVars>
      </dgm:prSet>
      <dgm:spPr/>
    </dgm:pt>
    <dgm:pt modelId="{19A88B7F-08AE-4F17-ADC3-A2D7D2F0FA09}" type="pres">
      <dgm:prSet presAssocID="{7E75785E-7DAB-41E5-ABD2-EAC2A11245FD}" presName="txSpace" presStyleCnt="0"/>
      <dgm:spPr/>
    </dgm:pt>
    <dgm:pt modelId="{9293E95A-8A4C-4B17-A447-2B6ACD362C4D}" type="pres">
      <dgm:prSet presAssocID="{7E75785E-7DAB-41E5-ABD2-EAC2A11245FD}" presName="desTx" presStyleLbl="revTx" presStyleIdx="5" presStyleCnt="6" custLinFactY="-80134" custLinFactNeighborX="-2940" custLinFactNeighborY="-100000">
        <dgm:presLayoutVars/>
      </dgm:prSet>
      <dgm:spPr/>
    </dgm:pt>
  </dgm:ptLst>
  <dgm:cxnLst>
    <dgm:cxn modelId="{C3735001-0C0D-4950-966D-6E57EF82B865}" srcId="{C9FC88F5-4D91-4136-A625-DC19E3B44F4D}" destId="{7E75785E-7DAB-41E5-ABD2-EAC2A11245FD}" srcOrd="2" destOrd="0" parTransId="{4EEE12FB-15B2-4BF7-88AC-B1DF98E0D85E}" sibTransId="{B418E4E6-9E8F-40A9-B3DD-7265634A2377}"/>
    <dgm:cxn modelId="{0227A80E-BC4A-471A-B410-A67058CCCC5F}" type="presOf" srcId="{CEF9A384-0561-45F2-B4F5-0DDDE30224D9}" destId="{A0E76821-A545-46AD-9297-60305A27D002}" srcOrd="0" destOrd="0" presId="urn:microsoft.com/office/officeart/2018/2/layout/IconLabelDescriptionList"/>
    <dgm:cxn modelId="{762A3337-81E0-4B89-B9B2-EF583CB79625}" type="presOf" srcId="{7E75785E-7DAB-41E5-ABD2-EAC2A11245FD}" destId="{0C78BC8B-BE15-44AB-9CE5-845093918331}" srcOrd="0" destOrd="0" presId="urn:microsoft.com/office/officeart/2018/2/layout/IconLabelDescriptionList"/>
    <dgm:cxn modelId="{FFF1D748-C8FA-4489-A77B-B70F8825E835}" srcId="{7E75785E-7DAB-41E5-ABD2-EAC2A11245FD}" destId="{6CC61FE3-506A-4DD1-B430-E74124AE259A}" srcOrd="0" destOrd="0" parTransId="{E5C283D4-F0A2-44F9-BFFA-712AF4B20F63}" sibTransId="{6A6BAC5C-0ADD-4079-B38B-547D0CB865B3}"/>
    <dgm:cxn modelId="{802C004B-A785-42C7-8090-566EADD6A889}" type="presOf" srcId="{8A0DE2AF-8C15-49F9-AEB5-3741DEB823B2}" destId="{ADDA407C-86DC-432C-B71E-D2E9C0455F67}" srcOrd="0" destOrd="0" presId="urn:microsoft.com/office/officeart/2018/2/layout/IconLabelDescriptionList"/>
    <dgm:cxn modelId="{85A40D89-1204-474B-ACF1-C5E4C4985F32}" srcId="{C9FC88F5-4D91-4136-A625-DC19E3B44F4D}" destId="{CEF9A384-0561-45F2-B4F5-0DDDE30224D9}" srcOrd="1" destOrd="0" parTransId="{26E1E455-B30B-4610-9B56-A882AA174319}" sibTransId="{CAD1CFB6-8D4F-4509-B9D3-69B5C0681D18}"/>
    <dgm:cxn modelId="{17A0FD8C-3A9B-4901-AD19-C45B4ED6C5D2}" type="presOf" srcId="{C9FC88F5-4D91-4136-A625-DC19E3B44F4D}" destId="{275D8045-0D52-452D-AEB6-56EB3A8F054A}" srcOrd="0" destOrd="0" presId="urn:microsoft.com/office/officeart/2018/2/layout/IconLabelDescriptionList"/>
    <dgm:cxn modelId="{E7A8C1B5-6938-4595-8196-576A14C197DD}" type="presOf" srcId="{6CC61FE3-506A-4DD1-B430-E74124AE259A}" destId="{9293E95A-8A4C-4B17-A447-2B6ACD362C4D}" srcOrd="0" destOrd="0" presId="urn:microsoft.com/office/officeart/2018/2/layout/IconLabelDescriptionList"/>
    <dgm:cxn modelId="{A00E21D9-5313-4609-810F-F604AEC48433}" srcId="{C9FC88F5-4D91-4136-A625-DC19E3B44F4D}" destId="{8A0DE2AF-8C15-49F9-AEB5-3741DEB823B2}" srcOrd="0" destOrd="0" parTransId="{7E1714C3-8DDE-41AC-9D94-6FD22C29CA69}" sibTransId="{560CC4F9-2EFB-4A7F-92AD-32702D92DACE}"/>
    <dgm:cxn modelId="{5D6CF0E1-09FC-4488-BC28-4FC9DE7700F1}" type="presParOf" srcId="{275D8045-0D52-452D-AEB6-56EB3A8F054A}" destId="{69B964E6-4234-47DE-8BBB-06A5068F62A5}" srcOrd="0" destOrd="0" presId="urn:microsoft.com/office/officeart/2018/2/layout/IconLabelDescriptionList"/>
    <dgm:cxn modelId="{0AE25EA5-2AB9-4C7B-AEC9-4D13089B04CA}" type="presParOf" srcId="{69B964E6-4234-47DE-8BBB-06A5068F62A5}" destId="{5E927622-C9A5-4AAB-A3F6-80E124839D81}" srcOrd="0" destOrd="0" presId="urn:microsoft.com/office/officeart/2018/2/layout/IconLabelDescriptionList"/>
    <dgm:cxn modelId="{27A36FB3-D726-46C1-BDB8-BDDF90C1E90F}" type="presParOf" srcId="{69B964E6-4234-47DE-8BBB-06A5068F62A5}" destId="{1DE20293-F731-4510-90AD-B8CB522031BC}" srcOrd="1" destOrd="0" presId="urn:microsoft.com/office/officeart/2018/2/layout/IconLabelDescriptionList"/>
    <dgm:cxn modelId="{E490F8C7-8D13-4908-9722-20D8088BC56D}" type="presParOf" srcId="{69B964E6-4234-47DE-8BBB-06A5068F62A5}" destId="{ADDA407C-86DC-432C-B71E-D2E9C0455F67}" srcOrd="2" destOrd="0" presId="urn:microsoft.com/office/officeart/2018/2/layout/IconLabelDescriptionList"/>
    <dgm:cxn modelId="{99844C5B-D0BE-4523-A5E4-922019562C5E}" type="presParOf" srcId="{69B964E6-4234-47DE-8BBB-06A5068F62A5}" destId="{065FAF8E-9E90-4964-812F-0A56B0791F4E}" srcOrd="3" destOrd="0" presId="urn:microsoft.com/office/officeart/2018/2/layout/IconLabelDescriptionList"/>
    <dgm:cxn modelId="{80796CB0-7830-4049-BE03-74A3D5C597D3}" type="presParOf" srcId="{69B964E6-4234-47DE-8BBB-06A5068F62A5}" destId="{2E50D3A9-F378-4F35-A316-837E88D70FA0}" srcOrd="4" destOrd="0" presId="urn:microsoft.com/office/officeart/2018/2/layout/IconLabelDescriptionList"/>
    <dgm:cxn modelId="{EF3F4675-BE09-41B6-B763-3A80DA795D6F}" type="presParOf" srcId="{275D8045-0D52-452D-AEB6-56EB3A8F054A}" destId="{81900A81-7CBE-4367-8CEA-A3A2693050EA}" srcOrd="1" destOrd="0" presId="urn:microsoft.com/office/officeart/2018/2/layout/IconLabelDescriptionList"/>
    <dgm:cxn modelId="{744C2575-A8F4-420D-AD0B-A0096C5157FB}" type="presParOf" srcId="{275D8045-0D52-452D-AEB6-56EB3A8F054A}" destId="{9DB2F71D-62D0-45D2-8229-8112A15D5D43}" srcOrd="2" destOrd="0" presId="urn:microsoft.com/office/officeart/2018/2/layout/IconLabelDescriptionList"/>
    <dgm:cxn modelId="{5E811DDB-6AD1-4369-88EE-EFE570E8BF25}" type="presParOf" srcId="{9DB2F71D-62D0-45D2-8229-8112A15D5D43}" destId="{60CCD438-57BB-43D8-9DF2-D5950095F337}" srcOrd="0" destOrd="0" presId="urn:microsoft.com/office/officeart/2018/2/layout/IconLabelDescriptionList"/>
    <dgm:cxn modelId="{32276B7B-C877-4662-945A-9EED850C372A}" type="presParOf" srcId="{9DB2F71D-62D0-45D2-8229-8112A15D5D43}" destId="{B0818610-F661-42A6-BE22-5EFA8BC8711D}" srcOrd="1" destOrd="0" presId="urn:microsoft.com/office/officeart/2018/2/layout/IconLabelDescriptionList"/>
    <dgm:cxn modelId="{01C680C6-B421-487C-B44B-AF7ED30643AB}" type="presParOf" srcId="{9DB2F71D-62D0-45D2-8229-8112A15D5D43}" destId="{A0E76821-A545-46AD-9297-60305A27D002}" srcOrd="2" destOrd="0" presId="urn:microsoft.com/office/officeart/2018/2/layout/IconLabelDescriptionList"/>
    <dgm:cxn modelId="{E41B40AB-03BD-4F02-8106-589B7EF20968}" type="presParOf" srcId="{9DB2F71D-62D0-45D2-8229-8112A15D5D43}" destId="{A63300A9-0D13-4FFE-8BDB-889E9227199B}" srcOrd="3" destOrd="0" presId="urn:microsoft.com/office/officeart/2018/2/layout/IconLabelDescriptionList"/>
    <dgm:cxn modelId="{0FFC65E2-3C2D-47C7-A226-77BDAC0A6019}" type="presParOf" srcId="{9DB2F71D-62D0-45D2-8229-8112A15D5D43}" destId="{155E4903-E555-4E73-B222-858F40376916}" srcOrd="4" destOrd="0" presId="urn:microsoft.com/office/officeart/2018/2/layout/IconLabelDescriptionList"/>
    <dgm:cxn modelId="{099529F8-C59F-47A2-A17A-F4AF9D17D9A1}" type="presParOf" srcId="{275D8045-0D52-452D-AEB6-56EB3A8F054A}" destId="{60234C7B-8FF2-4F01-B608-B4106EF1198A}" srcOrd="3" destOrd="0" presId="urn:microsoft.com/office/officeart/2018/2/layout/IconLabelDescriptionList"/>
    <dgm:cxn modelId="{9FC44313-5D0D-4EF8-9F96-5B84FC4F439A}" type="presParOf" srcId="{275D8045-0D52-452D-AEB6-56EB3A8F054A}" destId="{E2FEAB77-4342-4BD8-85AE-D30201F4BD18}" srcOrd="4" destOrd="0" presId="urn:microsoft.com/office/officeart/2018/2/layout/IconLabelDescriptionList"/>
    <dgm:cxn modelId="{6E5055B2-FB50-4A66-8550-201F5B0D610A}" type="presParOf" srcId="{E2FEAB77-4342-4BD8-85AE-D30201F4BD18}" destId="{03F9C7B9-C4AA-439E-A455-50B3E8D92947}" srcOrd="0" destOrd="0" presId="urn:microsoft.com/office/officeart/2018/2/layout/IconLabelDescriptionList"/>
    <dgm:cxn modelId="{848FB24C-FE80-4689-A585-18F999892FCE}" type="presParOf" srcId="{E2FEAB77-4342-4BD8-85AE-D30201F4BD18}" destId="{4D52EF7E-8B42-44A3-AFD4-6AE590D233DE}" srcOrd="1" destOrd="0" presId="urn:microsoft.com/office/officeart/2018/2/layout/IconLabelDescriptionList"/>
    <dgm:cxn modelId="{3BD29D52-289D-4E95-845F-6AD497020CFD}" type="presParOf" srcId="{E2FEAB77-4342-4BD8-85AE-D30201F4BD18}" destId="{0C78BC8B-BE15-44AB-9CE5-845093918331}" srcOrd="2" destOrd="0" presId="urn:microsoft.com/office/officeart/2018/2/layout/IconLabelDescriptionList"/>
    <dgm:cxn modelId="{E3EEAD0B-7C3E-457B-BD50-089FF3A5B4C0}" type="presParOf" srcId="{E2FEAB77-4342-4BD8-85AE-D30201F4BD18}" destId="{19A88B7F-08AE-4F17-ADC3-A2D7D2F0FA09}" srcOrd="3" destOrd="0" presId="urn:microsoft.com/office/officeart/2018/2/layout/IconLabelDescriptionList"/>
    <dgm:cxn modelId="{AA942F4E-9CDF-4F36-944B-8458A3500EE1}" type="presParOf" srcId="{E2FEAB77-4342-4BD8-85AE-D30201F4BD18}" destId="{9293E95A-8A4C-4B17-A447-2B6ACD362C4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76AEF-4190-4C15-B332-FA8056275A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97591B-DD80-4B7C-B4DD-E157C9FC8589}">
      <dgm:prSet/>
      <dgm:spPr/>
      <dgm:t>
        <a:bodyPr/>
        <a:lstStyle/>
        <a:p>
          <a:r>
            <a:rPr lang="en-US"/>
            <a:t>The Raspberry Pi can be loaded with the default Raspberry Pi OS or any other distribution suitable for the device</a:t>
          </a:r>
          <a:r>
            <a:rPr lang="en-GB"/>
            <a:t>.</a:t>
          </a:r>
          <a:endParaRPr lang="en-US"/>
        </a:p>
      </dgm:t>
    </dgm:pt>
    <dgm:pt modelId="{203252B3-2D12-4C4A-888B-A84812951F3D}" type="parTrans" cxnId="{8A1A93D4-03F8-4024-ACD9-BD66322EB3CD}">
      <dgm:prSet/>
      <dgm:spPr/>
      <dgm:t>
        <a:bodyPr/>
        <a:lstStyle/>
        <a:p>
          <a:endParaRPr lang="en-US"/>
        </a:p>
      </dgm:t>
    </dgm:pt>
    <dgm:pt modelId="{2230AB14-914F-439A-8A00-D5AA3A931E45}" type="sibTrans" cxnId="{8A1A93D4-03F8-4024-ACD9-BD66322EB3CD}">
      <dgm:prSet/>
      <dgm:spPr/>
      <dgm:t>
        <a:bodyPr/>
        <a:lstStyle/>
        <a:p>
          <a:endParaRPr lang="en-US"/>
        </a:p>
      </dgm:t>
    </dgm:pt>
    <dgm:pt modelId="{F65222F6-CE98-4765-B0B9-7B5D0B08293E}">
      <dgm:prSet/>
      <dgm:spPr/>
      <dgm:t>
        <a:bodyPr/>
        <a:lstStyle/>
        <a:p>
          <a:r>
            <a:rPr lang="en-US"/>
            <a:t>Despite the ease of installing the Raspberry Pi OS, it is bulky and contains various applications that may or may not be used.</a:t>
          </a:r>
        </a:p>
      </dgm:t>
    </dgm:pt>
    <dgm:pt modelId="{9D5D4175-F932-4479-B055-B2859209B685}" type="parTrans" cxnId="{2B7EE1DA-D986-4D87-889C-06AD190F0F5C}">
      <dgm:prSet/>
      <dgm:spPr/>
      <dgm:t>
        <a:bodyPr/>
        <a:lstStyle/>
        <a:p>
          <a:endParaRPr lang="en-US"/>
        </a:p>
      </dgm:t>
    </dgm:pt>
    <dgm:pt modelId="{71873FA8-01DB-4EC6-A974-9BA3B8BCA7B4}" type="sibTrans" cxnId="{2B7EE1DA-D986-4D87-889C-06AD190F0F5C}">
      <dgm:prSet/>
      <dgm:spPr/>
      <dgm:t>
        <a:bodyPr/>
        <a:lstStyle/>
        <a:p>
          <a:endParaRPr lang="en-US"/>
        </a:p>
      </dgm:t>
    </dgm:pt>
    <dgm:pt modelId="{F5F9DA10-41EC-4FC6-9AC7-42C79A2FEEE3}">
      <dgm:prSet/>
      <dgm:spPr/>
      <dgm:t>
        <a:bodyPr/>
        <a:lstStyle/>
        <a:p>
          <a:r>
            <a:rPr lang="en-US"/>
            <a:t>Creating a custom operating system allows for a smaller size since only the essential modules and applications are installed.</a:t>
          </a:r>
        </a:p>
      </dgm:t>
    </dgm:pt>
    <dgm:pt modelId="{431BEB13-94D4-4415-A01E-733422D7DDFB}" type="parTrans" cxnId="{455EBB45-E638-4AAB-8D76-B6607BFA1125}">
      <dgm:prSet/>
      <dgm:spPr/>
      <dgm:t>
        <a:bodyPr/>
        <a:lstStyle/>
        <a:p>
          <a:endParaRPr lang="en-US"/>
        </a:p>
      </dgm:t>
    </dgm:pt>
    <dgm:pt modelId="{2F1BB2D6-6250-42A3-A60C-85021789875C}" type="sibTrans" cxnId="{455EBB45-E638-4AAB-8D76-B6607BFA1125}">
      <dgm:prSet/>
      <dgm:spPr/>
      <dgm:t>
        <a:bodyPr/>
        <a:lstStyle/>
        <a:p>
          <a:endParaRPr lang="en-US"/>
        </a:p>
      </dgm:t>
    </dgm:pt>
    <dgm:pt modelId="{5210AD51-D167-42A4-B783-BEC8B186E2F1}" type="pres">
      <dgm:prSet presAssocID="{FB376AEF-4190-4C15-B332-FA8056275A36}" presName="root" presStyleCnt="0">
        <dgm:presLayoutVars>
          <dgm:dir/>
          <dgm:resizeHandles val="exact"/>
        </dgm:presLayoutVars>
      </dgm:prSet>
      <dgm:spPr/>
    </dgm:pt>
    <dgm:pt modelId="{BF4D06FE-AAD2-439A-ADD0-E724A3A86BF0}" type="pres">
      <dgm:prSet presAssocID="{6897591B-DD80-4B7C-B4DD-E157C9FC8589}" presName="compNode" presStyleCnt="0"/>
      <dgm:spPr/>
    </dgm:pt>
    <dgm:pt modelId="{3C5B53B0-FD74-4B5E-B414-21DF84366744}" type="pres">
      <dgm:prSet presAssocID="{6897591B-DD80-4B7C-B4DD-E157C9FC8589}" presName="bgRect" presStyleLbl="bgShp" presStyleIdx="0" presStyleCnt="3"/>
      <dgm:spPr/>
    </dgm:pt>
    <dgm:pt modelId="{9C20AAF1-E4C7-4E77-9B5D-0F0A19C024C0}" type="pres">
      <dgm:prSet presAssocID="{6897591B-DD80-4B7C-B4DD-E157C9FC85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B827BCA-E6DD-4FAD-92A9-B401AA7E607B}" type="pres">
      <dgm:prSet presAssocID="{6897591B-DD80-4B7C-B4DD-E157C9FC8589}" presName="spaceRect" presStyleCnt="0"/>
      <dgm:spPr/>
    </dgm:pt>
    <dgm:pt modelId="{424D444D-BFFB-422F-82B3-DED35C6E258F}" type="pres">
      <dgm:prSet presAssocID="{6897591B-DD80-4B7C-B4DD-E157C9FC8589}" presName="parTx" presStyleLbl="revTx" presStyleIdx="0" presStyleCnt="3">
        <dgm:presLayoutVars>
          <dgm:chMax val="0"/>
          <dgm:chPref val="0"/>
        </dgm:presLayoutVars>
      </dgm:prSet>
      <dgm:spPr/>
    </dgm:pt>
    <dgm:pt modelId="{2DDC0E96-80BC-42EA-A7DE-F777D9F454C7}" type="pres">
      <dgm:prSet presAssocID="{2230AB14-914F-439A-8A00-D5AA3A931E45}" presName="sibTrans" presStyleCnt="0"/>
      <dgm:spPr/>
    </dgm:pt>
    <dgm:pt modelId="{E7BEED73-5BEC-404A-B141-4434AF8ADF41}" type="pres">
      <dgm:prSet presAssocID="{F65222F6-CE98-4765-B0B9-7B5D0B08293E}" presName="compNode" presStyleCnt="0"/>
      <dgm:spPr/>
    </dgm:pt>
    <dgm:pt modelId="{4318D8A8-EBCA-4535-AC44-E2CA6C5CD321}" type="pres">
      <dgm:prSet presAssocID="{F65222F6-CE98-4765-B0B9-7B5D0B08293E}" presName="bgRect" presStyleLbl="bgShp" presStyleIdx="1" presStyleCnt="3"/>
      <dgm:spPr/>
    </dgm:pt>
    <dgm:pt modelId="{EF97D65E-0F9B-417D-9843-6EE97D862E1F}" type="pres">
      <dgm:prSet presAssocID="{F65222F6-CE98-4765-B0B9-7B5D0B0829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C2C4B32-6576-4D61-91CB-23371D0D1E65}" type="pres">
      <dgm:prSet presAssocID="{F65222F6-CE98-4765-B0B9-7B5D0B08293E}" presName="spaceRect" presStyleCnt="0"/>
      <dgm:spPr/>
    </dgm:pt>
    <dgm:pt modelId="{D4FC51C4-EBBC-4F28-A0A0-997DE3426FCE}" type="pres">
      <dgm:prSet presAssocID="{F65222F6-CE98-4765-B0B9-7B5D0B08293E}" presName="parTx" presStyleLbl="revTx" presStyleIdx="1" presStyleCnt="3">
        <dgm:presLayoutVars>
          <dgm:chMax val="0"/>
          <dgm:chPref val="0"/>
        </dgm:presLayoutVars>
      </dgm:prSet>
      <dgm:spPr/>
    </dgm:pt>
    <dgm:pt modelId="{76828F3C-E090-4841-9B70-BADF1EEAFCC2}" type="pres">
      <dgm:prSet presAssocID="{71873FA8-01DB-4EC6-A974-9BA3B8BCA7B4}" presName="sibTrans" presStyleCnt="0"/>
      <dgm:spPr/>
    </dgm:pt>
    <dgm:pt modelId="{8AC6357A-C953-40E2-BE7D-2D8E1A03864A}" type="pres">
      <dgm:prSet presAssocID="{F5F9DA10-41EC-4FC6-9AC7-42C79A2FEEE3}" presName="compNode" presStyleCnt="0"/>
      <dgm:spPr/>
    </dgm:pt>
    <dgm:pt modelId="{C85CBB14-3327-4B9D-849E-217B4527C0B1}" type="pres">
      <dgm:prSet presAssocID="{F5F9DA10-41EC-4FC6-9AC7-42C79A2FEEE3}" presName="bgRect" presStyleLbl="bgShp" presStyleIdx="2" presStyleCnt="3"/>
      <dgm:spPr/>
    </dgm:pt>
    <dgm:pt modelId="{740ABCC2-EE3E-48D3-A3C8-63F6A3FA0DD2}" type="pres">
      <dgm:prSet presAssocID="{F5F9DA10-41EC-4FC6-9AC7-42C79A2FEE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801745D-0460-4F61-8454-2AA3B203B3E4}" type="pres">
      <dgm:prSet presAssocID="{F5F9DA10-41EC-4FC6-9AC7-42C79A2FEEE3}" presName="spaceRect" presStyleCnt="0"/>
      <dgm:spPr/>
    </dgm:pt>
    <dgm:pt modelId="{2FABFB18-796B-4BC8-9E75-E44F2D0879C6}" type="pres">
      <dgm:prSet presAssocID="{F5F9DA10-41EC-4FC6-9AC7-42C79A2FEE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BC8A0A-4936-44BD-970D-10DBFE322A2E}" type="presOf" srcId="{6897591B-DD80-4B7C-B4DD-E157C9FC8589}" destId="{424D444D-BFFB-422F-82B3-DED35C6E258F}" srcOrd="0" destOrd="0" presId="urn:microsoft.com/office/officeart/2018/2/layout/IconVerticalSolidList"/>
    <dgm:cxn modelId="{455EBB45-E638-4AAB-8D76-B6607BFA1125}" srcId="{FB376AEF-4190-4C15-B332-FA8056275A36}" destId="{F5F9DA10-41EC-4FC6-9AC7-42C79A2FEEE3}" srcOrd="2" destOrd="0" parTransId="{431BEB13-94D4-4415-A01E-733422D7DDFB}" sibTransId="{2F1BB2D6-6250-42A3-A60C-85021789875C}"/>
    <dgm:cxn modelId="{66BF2C97-A5D1-472F-B7DE-9EBF31958D49}" type="presOf" srcId="{F5F9DA10-41EC-4FC6-9AC7-42C79A2FEEE3}" destId="{2FABFB18-796B-4BC8-9E75-E44F2D0879C6}" srcOrd="0" destOrd="0" presId="urn:microsoft.com/office/officeart/2018/2/layout/IconVerticalSolidList"/>
    <dgm:cxn modelId="{604266A2-CA5A-424B-894E-78B68A837A9A}" type="presOf" srcId="{FB376AEF-4190-4C15-B332-FA8056275A36}" destId="{5210AD51-D167-42A4-B783-BEC8B186E2F1}" srcOrd="0" destOrd="0" presId="urn:microsoft.com/office/officeart/2018/2/layout/IconVerticalSolidList"/>
    <dgm:cxn modelId="{BC4685BD-5DBB-4991-9BDE-8C10E197C30B}" type="presOf" srcId="{F65222F6-CE98-4765-B0B9-7B5D0B08293E}" destId="{D4FC51C4-EBBC-4F28-A0A0-997DE3426FCE}" srcOrd="0" destOrd="0" presId="urn:microsoft.com/office/officeart/2018/2/layout/IconVerticalSolidList"/>
    <dgm:cxn modelId="{8A1A93D4-03F8-4024-ACD9-BD66322EB3CD}" srcId="{FB376AEF-4190-4C15-B332-FA8056275A36}" destId="{6897591B-DD80-4B7C-B4DD-E157C9FC8589}" srcOrd="0" destOrd="0" parTransId="{203252B3-2D12-4C4A-888B-A84812951F3D}" sibTransId="{2230AB14-914F-439A-8A00-D5AA3A931E45}"/>
    <dgm:cxn modelId="{2B7EE1DA-D986-4D87-889C-06AD190F0F5C}" srcId="{FB376AEF-4190-4C15-B332-FA8056275A36}" destId="{F65222F6-CE98-4765-B0B9-7B5D0B08293E}" srcOrd="1" destOrd="0" parTransId="{9D5D4175-F932-4479-B055-B2859209B685}" sibTransId="{71873FA8-01DB-4EC6-A974-9BA3B8BCA7B4}"/>
    <dgm:cxn modelId="{8A0476FF-C93F-4548-A4AB-80453AED237C}" type="presParOf" srcId="{5210AD51-D167-42A4-B783-BEC8B186E2F1}" destId="{BF4D06FE-AAD2-439A-ADD0-E724A3A86BF0}" srcOrd="0" destOrd="0" presId="urn:microsoft.com/office/officeart/2018/2/layout/IconVerticalSolidList"/>
    <dgm:cxn modelId="{F8D55FB8-5676-4649-9112-887524B40707}" type="presParOf" srcId="{BF4D06FE-AAD2-439A-ADD0-E724A3A86BF0}" destId="{3C5B53B0-FD74-4B5E-B414-21DF84366744}" srcOrd="0" destOrd="0" presId="urn:microsoft.com/office/officeart/2018/2/layout/IconVerticalSolidList"/>
    <dgm:cxn modelId="{9F9BBBDB-23D1-4AB5-92E2-3F6AE9307B0C}" type="presParOf" srcId="{BF4D06FE-AAD2-439A-ADD0-E724A3A86BF0}" destId="{9C20AAF1-E4C7-4E77-9B5D-0F0A19C024C0}" srcOrd="1" destOrd="0" presId="urn:microsoft.com/office/officeart/2018/2/layout/IconVerticalSolidList"/>
    <dgm:cxn modelId="{A3DEE3CE-6DC2-4A34-8C4A-1A94EBE1A6E7}" type="presParOf" srcId="{BF4D06FE-AAD2-439A-ADD0-E724A3A86BF0}" destId="{8B827BCA-E6DD-4FAD-92A9-B401AA7E607B}" srcOrd="2" destOrd="0" presId="urn:microsoft.com/office/officeart/2018/2/layout/IconVerticalSolidList"/>
    <dgm:cxn modelId="{92517EBB-D3A6-4467-B666-3E86C1B8F593}" type="presParOf" srcId="{BF4D06FE-AAD2-439A-ADD0-E724A3A86BF0}" destId="{424D444D-BFFB-422F-82B3-DED35C6E258F}" srcOrd="3" destOrd="0" presId="urn:microsoft.com/office/officeart/2018/2/layout/IconVerticalSolidList"/>
    <dgm:cxn modelId="{ECAD5E9A-8A99-442C-B069-809B29C579E9}" type="presParOf" srcId="{5210AD51-D167-42A4-B783-BEC8B186E2F1}" destId="{2DDC0E96-80BC-42EA-A7DE-F777D9F454C7}" srcOrd="1" destOrd="0" presId="urn:microsoft.com/office/officeart/2018/2/layout/IconVerticalSolidList"/>
    <dgm:cxn modelId="{614A2E4D-F1CB-47E3-8D31-9D5891F1601B}" type="presParOf" srcId="{5210AD51-D167-42A4-B783-BEC8B186E2F1}" destId="{E7BEED73-5BEC-404A-B141-4434AF8ADF41}" srcOrd="2" destOrd="0" presId="urn:microsoft.com/office/officeart/2018/2/layout/IconVerticalSolidList"/>
    <dgm:cxn modelId="{CDC7609A-69DE-4ABA-B24A-D96A62D70879}" type="presParOf" srcId="{E7BEED73-5BEC-404A-B141-4434AF8ADF41}" destId="{4318D8A8-EBCA-4535-AC44-E2CA6C5CD321}" srcOrd="0" destOrd="0" presId="urn:microsoft.com/office/officeart/2018/2/layout/IconVerticalSolidList"/>
    <dgm:cxn modelId="{DB8066FC-535D-4D45-9F62-67D5C21B6342}" type="presParOf" srcId="{E7BEED73-5BEC-404A-B141-4434AF8ADF41}" destId="{EF97D65E-0F9B-417D-9843-6EE97D862E1F}" srcOrd="1" destOrd="0" presId="urn:microsoft.com/office/officeart/2018/2/layout/IconVerticalSolidList"/>
    <dgm:cxn modelId="{7C46F236-0A5C-4AB6-9F5B-FA5E02E88E8E}" type="presParOf" srcId="{E7BEED73-5BEC-404A-B141-4434AF8ADF41}" destId="{3C2C4B32-6576-4D61-91CB-23371D0D1E65}" srcOrd="2" destOrd="0" presId="urn:microsoft.com/office/officeart/2018/2/layout/IconVerticalSolidList"/>
    <dgm:cxn modelId="{15EF4035-CB51-451F-9C94-91665D3FE936}" type="presParOf" srcId="{E7BEED73-5BEC-404A-B141-4434AF8ADF41}" destId="{D4FC51C4-EBBC-4F28-A0A0-997DE3426FCE}" srcOrd="3" destOrd="0" presId="urn:microsoft.com/office/officeart/2018/2/layout/IconVerticalSolidList"/>
    <dgm:cxn modelId="{29D41E87-43D8-4495-B32B-250A1A2EADFD}" type="presParOf" srcId="{5210AD51-D167-42A4-B783-BEC8B186E2F1}" destId="{76828F3C-E090-4841-9B70-BADF1EEAFCC2}" srcOrd="3" destOrd="0" presId="urn:microsoft.com/office/officeart/2018/2/layout/IconVerticalSolidList"/>
    <dgm:cxn modelId="{FD2EF9F5-3765-4472-ACC4-18472C62376F}" type="presParOf" srcId="{5210AD51-D167-42A4-B783-BEC8B186E2F1}" destId="{8AC6357A-C953-40E2-BE7D-2D8E1A03864A}" srcOrd="4" destOrd="0" presId="urn:microsoft.com/office/officeart/2018/2/layout/IconVerticalSolidList"/>
    <dgm:cxn modelId="{DFE2C3FD-218D-47C4-9D17-840A71BC3B4B}" type="presParOf" srcId="{8AC6357A-C953-40E2-BE7D-2D8E1A03864A}" destId="{C85CBB14-3327-4B9D-849E-217B4527C0B1}" srcOrd="0" destOrd="0" presId="urn:microsoft.com/office/officeart/2018/2/layout/IconVerticalSolidList"/>
    <dgm:cxn modelId="{ED1EAC36-B6AD-4257-A501-7B2AE636173D}" type="presParOf" srcId="{8AC6357A-C953-40E2-BE7D-2D8E1A03864A}" destId="{740ABCC2-EE3E-48D3-A3C8-63F6A3FA0DD2}" srcOrd="1" destOrd="0" presId="urn:microsoft.com/office/officeart/2018/2/layout/IconVerticalSolidList"/>
    <dgm:cxn modelId="{0316FB2C-C068-41F0-AC3B-EDBB95E3F2C3}" type="presParOf" srcId="{8AC6357A-C953-40E2-BE7D-2D8E1A03864A}" destId="{D801745D-0460-4F61-8454-2AA3B203B3E4}" srcOrd="2" destOrd="0" presId="urn:microsoft.com/office/officeart/2018/2/layout/IconVerticalSolidList"/>
    <dgm:cxn modelId="{B8B1DE0A-E326-4A50-B562-2843EDD699D0}" type="presParOf" srcId="{8AC6357A-C953-40E2-BE7D-2D8E1A03864A}" destId="{2FABFB18-796B-4BC8-9E75-E44F2D0879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27622-C9A5-4AAB-A3F6-80E124839D81}">
      <dsp:nvSpPr>
        <dsp:cNvPr id="0" name=""/>
        <dsp:cNvSpPr/>
      </dsp:nvSpPr>
      <dsp:spPr>
        <a:xfrm>
          <a:off x="393" y="55559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A407C-86DC-432C-B71E-D2E9C0455F67}">
      <dsp:nvSpPr>
        <dsp:cNvPr id="0" name=""/>
        <dsp:cNvSpPr/>
      </dsp:nvSpPr>
      <dsp:spPr>
        <a:xfrm>
          <a:off x="393" y="1761078"/>
          <a:ext cx="3138750" cy="8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Technology seems to be present in every aspect of daily life</a:t>
          </a:r>
        </a:p>
      </dsp:txBody>
      <dsp:txXfrm>
        <a:off x="393" y="1761078"/>
        <a:ext cx="3138750" cy="877078"/>
      </dsp:txXfrm>
    </dsp:sp>
    <dsp:sp modelId="{2E50D3A9-F378-4F35-A316-837E88D70FA0}">
      <dsp:nvSpPr>
        <dsp:cNvPr id="0" name=""/>
        <dsp:cNvSpPr/>
      </dsp:nvSpPr>
      <dsp:spPr>
        <a:xfrm>
          <a:off x="393" y="2687885"/>
          <a:ext cx="3138750" cy="35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CD438-57BB-43D8-9DF2-D5950095F337}">
      <dsp:nvSpPr>
        <dsp:cNvPr id="0" name=""/>
        <dsp:cNvSpPr/>
      </dsp:nvSpPr>
      <dsp:spPr>
        <a:xfrm>
          <a:off x="3688425" y="55559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76821-A545-46AD-9297-60305A27D002}">
      <dsp:nvSpPr>
        <dsp:cNvPr id="0" name=""/>
        <dsp:cNvSpPr/>
      </dsp:nvSpPr>
      <dsp:spPr>
        <a:xfrm>
          <a:off x="3688425" y="1761078"/>
          <a:ext cx="3138750" cy="8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Each device is programmed for a specific task, constricting the scope and cost of developing said device.</a:t>
          </a:r>
        </a:p>
      </dsp:txBody>
      <dsp:txXfrm>
        <a:off x="3688425" y="1761078"/>
        <a:ext cx="3138750" cy="877078"/>
      </dsp:txXfrm>
    </dsp:sp>
    <dsp:sp modelId="{155E4903-E555-4E73-B222-858F40376916}">
      <dsp:nvSpPr>
        <dsp:cNvPr id="0" name=""/>
        <dsp:cNvSpPr/>
      </dsp:nvSpPr>
      <dsp:spPr>
        <a:xfrm>
          <a:off x="3688425" y="2687885"/>
          <a:ext cx="3138750" cy="35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9C7B9-C4AA-439E-A455-50B3E8D92947}">
      <dsp:nvSpPr>
        <dsp:cNvPr id="0" name=""/>
        <dsp:cNvSpPr/>
      </dsp:nvSpPr>
      <dsp:spPr>
        <a:xfrm>
          <a:off x="7376456" y="55559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8BC8B-BE15-44AB-9CE5-845093918331}">
      <dsp:nvSpPr>
        <dsp:cNvPr id="0" name=""/>
        <dsp:cNvSpPr/>
      </dsp:nvSpPr>
      <dsp:spPr>
        <a:xfrm>
          <a:off x="7376456" y="1761078"/>
          <a:ext cx="3138750" cy="877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Using the Raspberry Pi</a:t>
          </a:r>
          <a:endParaRPr lang="en-US" sz="1400" kern="1200"/>
        </a:p>
      </dsp:txBody>
      <dsp:txXfrm>
        <a:off x="7376456" y="1761078"/>
        <a:ext cx="3138750" cy="877078"/>
      </dsp:txXfrm>
    </dsp:sp>
    <dsp:sp modelId="{9293E95A-8A4C-4B17-A447-2B6ACD362C4D}">
      <dsp:nvSpPr>
        <dsp:cNvPr id="0" name=""/>
        <dsp:cNvSpPr/>
      </dsp:nvSpPr>
      <dsp:spPr>
        <a:xfrm>
          <a:off x="7284177" y="2049924"/>
          <a:ext cx="3138750" cy="354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an Operating System to measure the distance from an Ultrasonic Sensor</a:t>
          </a:r>
          <a:endParaRPr lang="en-US" sz="1100" kern="1200" dirty="0"/>
        </a:p>
      </dsp:txBody>
      <dsp:txXfrm>
        <a:off x="7284177" y="2049924"/>
        <a:ext cx="3138750" cy="354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B53B0-FD74-4B5E-B414-21DF84366744}">
      <dsp:nvSpPr>
        <dsp:cNvPr id="0" name=""/>
        <dsp:cNvSpPr/>
      </dsp:nvSpPr>
      <dsp:spPr>
        <a:xfrm>
          <a:off x="0" y="701"/>
          <a:ext cx="6172199" cy="1640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0AAF1-E4C7-4E77-9B5D-0F0A19C024C0}">
      <dsp:nvSpPr>
        <dsp:cNvPr id="0" name=""/>
        <dsp:cNvSpPr/>
      </dsp:nvSpPr>
      <dsp:spPr>
        <a:xfrm>
          <a:off x="496291" y="369843"/>
          <a:ext cx="902347" cy="9023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D444D-BFFB-422F-82B3-DED35C6E258F}">
      <dsp:nvSpPr>
        <dsp:cNvPr id="0" name=""/>
        <dsp:cNvSpPr/>
      </dsp:nvSpPr>
      <dsp:spPr>
        <a:xfrm>
          <a:off x="1894930" y="701"/>
          <a:ext cx="4277268" cy="164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634" tIns="173634" rIns="173634" bIns="1736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Raspberry Pi can be loaded with the default Raspberry Pi OS or any other distribution suitable for the device</a:t>
          </a:r>
          <a:r>
            <a:rPr lang="en-GB" sz="1900" kern="1200"/>
            <a:t>.</a:t>
          </a:r>
          <a:endParaRPr lang="en-US" sz="1900" kern="1200"/>
        </a:p>
      </dsp:txBody>
      <dsp:txXfrm>
        <a:off x="1894930" y="701"/>
        <a:ext cx="4277268" cy="1640632"/>
      </dsp:txXfrm>
    </dsp:sp>
    <dsp:sp modelId="{4318D8A8-EBCA-4535-AC44-E2CA6C5CD321}">
      <dsp:nvSpPr>
        <dsp:cNvPr id="0" name=""/>
        <dsp:cNvSpPr/>
      </dsp:nvSpPr>
      <dsp:spPr>
        <a:xfrm>
          <a:off x="0" y="2051491"/>
          <a:ext cx="6172199" cy="1640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7D65E-0F9B-417D-9843-6EE97D862E1F}">
      <dsp:nvSpPr>
        <dsp:cNvPr id="0" name=""/>
        <dsp:cNvSpPr/>
      </dsp:nvSpPr>
      <dsp:spPr>
        <a:xfrm>
          <a:off x="496291" y="2420633"/>
          <a:ext cx="902347" cy="9023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C51C4-EBBC-4F28-A0A0-997DE3426FCE}">
      <dsp:nvSpPr>
        <dsp:cNvPr id="0" name=""/>
        <dsp:cNvSpPr/>
      </dsp:nvSpPr>
      <dsp:spPr>
        <a:xfrm>
          <a:off x="1894930" y="2051491"/>
          <a:ext cx="4277268" cy="164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634" tIns="173634" rIns="173634" bIns="1736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Despite the ease of installing the Raspberry Pi OS, it is bulky and contains various applications that may or may not be used.</a:t>
          </a:r>
        </a:p>
      </dsp:txBody>
      <dsp:txXfrm>
        <a:off x="1894930" y="2051491"/>
        <a:ext cx="4277268" cy="1640632"/>
      </dsp:txXfrm>
    </dsp:sp>
    <dsp:sp modelId="{C85CBB14-3327-4B9D-849E-217B4527C0B1}">
      <dsp:nvSpPr>
        <dsp:cNvPr id="0" name=""/>
        <dsp:cNvSpPr/>
      </dsp:nvSpPr>
      <dsp:spPr>
        <a:xfrm>
          <a:off x="0" y="4102281"/>
          <a:ext cx="6172199" cy="1640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ABCC2-EE3E-48D3-A3C8-63F6A3FA0DD2}">
      <dsp:nvSpPr>
        <dsp:cNvPr id="0" name=""/>
        <dsp:cNvSpPr/>
      </dsp:nvSpPr>
      <dsp:spPr>
        <a:xfrm>
          <a:off x="496291" y="4471423"/>
          <a:ext cx="902347" cy="9023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BFB18-796B-4BC8-9E75-E44F2D0879C6}">
      <dsp:nvSpPr>
        <dsp:cNvPr id="0" name=""/>
        <dsp:cNvSpPr/>
      </dsp:nvSpPr>
      <dsp:spPr>
        <a:xfrm>
          <a:off x="1894930" y="4102281"/>
          <a:ext cx="4277268" cy="164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634" tIns="173634" rIns="173634" bIns="1736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Creating a custom operating system allows for a smaller size since only the essential modules and applications are installed.</a:t>
          </a:r>
        </a:p>
      </dsp:txBody>
      <dsp:txXfrm>
        <a:off x="1894930" y="4102281"/>
        <a:ext cx="4277268" cy="1640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8834319-1CA9-D891-38E2-F570B490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DBC58646-16BD-7C79-47C3-A8015A994F36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Graphic 10">
              <a:extLst>
                <a:ext uri="{FF2B5EF4-FFF2-40B4-BE49-F238E27FC236}">
                  <a16:creationId xmlns:a16="http://schemas.microsoft.com/office/drawing/2014/main" id="{4CC31444-3EAA-71D2-200A-0A6C836F9C4B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0ED8C335-851E-B782-9776-B71A3F55733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A421C127-9254-7944-58D2-7B4C1D91197B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09B41F28-BFCF-22D5-3BE8-92BAD29A3573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D9C6FF32-545E-B8A8-D9F0-B2FC4A2E0DCF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0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F9B277-538C-DCB8-2F5D-38DE797B5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12FC58C5-0E99-0EFC-60AA-91B8FD5B57EB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Graphic 10">
              <a:extLst>
                <a:ext uri="{FF2B5EF4-FFF2-40B4-BE49-F238E27FC236}">
                  <a16:creationId xmlns:a16="http://schemas.microsoft.com/office/drawing/2014/main" id="{FA4D2A35-BB0A-E93E-BDA9-FDDACD17DF01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05CEA5EF-7129-2388-3860-D4B143EE8EE3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94F2781A-A9B3-FBFD-C249-0B41C380E086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11BA5AC8-2239-8A69-D7DA-C6DD5764FCF6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B358D2E0-2213-EE2A-848F-81EAAC7A1C67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284"/>
            <a:ext cx="10515600" cy="1051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4065"/>
            <a:ext cx="10515600" cy="378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defRPr>
            </a:lvl1pPr>
          </a:lstStyle>
          <a:p>
            <a:fld id="{B32DFD30-2122-4F4A-97B4-D0A849E36C5F}" type="datetime1">
              <a:rPr lang="en-US" smtClean="0"/>
              <a:pPr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6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400" kern="1200">
          <a:solidFill>
            <a:schemeClr val="tx1"/>
          </a:solidFill>
          <a:latin typeface="Nirmala Text" panose="020B0502040204020203" pitchFamily="34" charset="0"/>
          <a:ea typeface="Nirmala Text" panose="020B0502040204020203" pitchFamily="34" charset="0"/>
          <a:cs typeface="Nirmala Tex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446B-A00F-17C2-6BEC-227AD6A22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Sensing Operating System using a Raspberry Pi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CD81A-5FB8-FC5A-3CB7-C96F08352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Nimdea-Gyan Adu</a:t>
            </a:r>
          </a:p>
          <a:p>
            <a:r>
              <a:rPr lang="en-US" dirty="0"/>
              <a:t>7041CEM - Embedded Operating Systems</a:t>
            </a:r>
          </a:p>
          <a:p>
            <a:r>
              <a:rPr lang="en-US" dirty="0"/>
              <a:t>Final Project Presentation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4BA56F-6619-F46A-8ACA-8BED3CC00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20" y="6152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2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3BBC-0914-842E-F5A3-D7AA021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– HCSR04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C54A-324F-3913-54C9-EE6B4BE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10515600" cy="458064"/>
          </a:xfrm>
        </p:spPr>
        <p:txBody>
          <a:bodyPr/>
          <a:lstStyle/>
          <a:p>
            <a:r>
              <a:rPr lang="en-US" dirty="0"/>
              <a:t>Interacting with the ultrasonic sensor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E15D1-957E-D719-2C9D-71E70C5E232B}"/>
              </a:ext>
            </a:extLst>
          </p:cNvPr>
          <p:cNvSpPr txBox="1"/>
          <p:nvPr/>
        </p:nvSpPr>
        <p:spPr>
          <a:xfrm>
            <a:off x="838200" y="2964048"/>
            <a:ext cx="104607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hcsr04_write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file *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filp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loff_t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gpio_set_value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gpio_set_value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udelay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gpio_set_value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gpio_get_value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(GPIO_IN) ==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rising =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ktime_get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gpio_get_value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(GPIO_IN) ==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falling =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ktime_get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C0042D-575C-7A2E-38A5-2B14B2A47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45" y="60519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3BBC-0914-842E-F5A3-D7AA021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– HCSR04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C54A-324F-3913-54C9-EE6B4BE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10515600" cy="458064"/>
          </a:xfrm>
        </p:spPr>
        <p:txBody>
          <a:bodyPr/>
          <a:lstStyle/>
          <a:p>
            <a:r>
              <a:rPr lang="en-US" dirty="0"/>
              <a:t>Sending the distance to the user-space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E15D1-957E-D719-2C9D-71E70C5E232B}"/>
              </a:ext>
            </a:extLst>
          </p:cNvPr>
          <p:cNvSpPr txBox="1"/>
          <p:nvPr/>
        </p:nvSpPr>
        <p:spPr>
          <a:xfrm>
            <a:off x="838200" y="2964048"/>
            <a:ext cx="104607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hcsr04_read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file *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filp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__user *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loff_t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f_pos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ret;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pulse;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local_time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getnstimeofday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(&amp;time);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local_time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(u32)(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tv_sec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sys_tz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tz_minuteswest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rtc_time_to_tm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local_time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&amp;tm);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pulse =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ktime_to_us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ktime_sub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(falling, rising));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"Time: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%04d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%02d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%02d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%02d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%02d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%02d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PulseDistance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tm_year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tm_mon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tm_mday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tm_hour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tm_min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tm_sec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pulse, pulse /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 =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copy_to_user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7A8A2C-44FD-072D-FCAA-E0181F380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305" y="59382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3BBC-0914-842E-F5A3-D7AA021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– HCSR04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C54A-324F-3913-54C9-EE6B4BE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5855"/>
            <a:ext cx="10515600" cy="458064"/>
          </a:xfrm>
        </p:spPr>
        <p:txBody>
          <a:bodyPr/>
          <a:lstStyle/>
          <a:p>
            <a:r>
              <a:rPr lang="en-US" dirty="0"/>
              <a:t>Removing the module from the kernel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2C04D-C34B-B8C1-90D7-077CBCE05525}"/>
              </a:ext>
            </a:extLst>
          </p:cNvPr>
          <p:cNvGrpSpPr/>
          <p:nvPr/>
        </p:nvGrpSpPr>
        <p:grpSpPr>
          <a:xfrm>
            <a:off x="838200" y="2294738"/>
            <a:ext cx="10515600" cy="1843059"/>
            <a:chOff x="838199" y="3722298"/>
            <a:chExt cx="10515600" cy="18430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990734-810E-B64F-6D04-E01A68580FBA}"/>
                </a:ext>
              </a:extLst>
            </p:cNvPr>
            <p:cNvSpPr txBox="1"/>
            <p:nvPr/>
          </p:nvSpPr>
          <p:spPr>
            <a:xfrm>
              <a:off x="838199" y="4180362"/>
              <a:ext cx="1035271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static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ssize_t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hcsr04_show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kobject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kobj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struct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kobj_attribute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attr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char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*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pulse = (</a:t>
              </a:r>
              <a:r>
                <a:rPr lang="en-GB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GB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ktime_to_us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ktime_sub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(falling, rising));</a:t>
              </a:r>
              <a:r>
                <a:rPr lang="en-GB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      //pulse distance between rising and falling pulse</a:t>
              </a:r>
              <a:endPara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GB" sz="12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sprintf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buf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"Time: 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%04d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%02d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%02d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%02d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%02d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%02d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;</a:t>
              </a:r>
              <a:r>
                <a:rPr lang="en-GB" sz="12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\</a:t>
              </a:r>
              <a:r>
                <a:rPr lang="en-GB" sz="1200" b="0" dirty="0" err="1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GB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Pulse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Distance=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us</a:t>
              </a:r>
              <a:r>
                <a:rPr lang="en-GB" sz="12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\</a:t>
              </a:r>
              <a:r>
                <a:rPr lang="en-GB" sz="1200" b="0" dirty="0" err="1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GB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Distance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GB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%d</a:t>
              </a:r>
              <a:r>
                <a:rPr lang="en-GB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cm"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tm_year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GB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1900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tm_mon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+ </a:t>
              </a:r>
              <a:r>
                <a:rPr lang="en-GB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tm_mday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tm_hour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tm_min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</a:t>
              </a:r>
              <a:r>
                <a:rPr lang="en-GB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GB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tm_sec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pulse, pulse / </a:t>
              </a:r>
              <a:r>
                <a:rPr lang="en-GB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58</a:t>
              </a:r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  <a:r>
                <a:rPr lang="en-GB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  //returns the last timestamp and ultrasonic value</a:t>
              </a:r>
              <a:endPara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5E6073E-4954-23BF-BE85-E281E57D8125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722298"/>
              <a:ext cx="10515600" cy="4580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Segoe UI" panose="020B0502040204020203" pitchFamily="34" charset="0"/>
                <a:buChar char="+"/>
                <a:defRPr sz="2000" kern="1200">
                  <a:solidFill>
                    <a:schemeClr val="tx1"/>
                  </a:solidFill>
                  <a:latin typeface="Nirmala Text" panose="020B0502040204020203" pitchFamily="34" charset="0"/>
                  <a:ea typeface="Nirmala Text" panose="020B0502040204020203" pitchFamily="34" charset="0"/>
                  <a:cs typeface="Nirmala Text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800" kern="1200">
                  <a:solidFill>
                    <a:schemeClr val="tx1"/>
                  </a:solidFill>
                  <a:latin typeface="Nirmala Text" panose="020B0502040204020203" pitchFamily="34" charset="0"/>
                  <a:ea typeface="Nirmala Text" panose="020B0502040204020203" pitchFamily="34" charset="0"/>
                  <a:cs typeface="Nirmala Text" panose="020B050204020402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Segoe UI" panose="020B0502040204020203" pitchFamily="34" charset="0"/>
                <a:buChar char="+"/>
                <a:defRPr sz="1600" kern="1200">
                  <a:solidFill>
                    <a:schemeClr val="tx1"/>
                  </a:solidFill>
                  <a:latin typeface="Nirmala Text" panose="020B0502040204020203" pitchFamily="34" charset="0"/>
                  <a:ea typeface="Nirmala Text" panose="020B0502040204020203" pitchFamily="34" charset="0"/>
                  <a:cs typeface="Nirmala Text" panose="020B050204020402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400" kern="1200">
                  <a:solidFill>
                    <a:schemeClr val="tx1"/>
                  </a:solidFill>
                  <a:latin typeface="Nirmala Text" panose="020B0502040204020203" pitchFamily="34" charset="0"/>
                  <a:ea typeface="Nirmala Text" panose="020B0502040204020203" pitchFamily="34" charset="0"/>
                  <a:cs typeface="Nirmala Text" panose="020B050204020402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Segoe UI" panose="020B0502040204020203" pitchFamily="34" charset="0"/>
                <a:buChar char="+"/>
                <a:defRPr sz="1400" kern="1200">
                  <a:solidFill>
                    <a:schemeClr val="tx1"/>
                  </a:solidFill>
                  <a:latin typeface="Nirmala Text" panose="020B0502040204020203" pitchFamily="34" charset="0"/>
                  <a:ea typeface="Nirmala Text" panose="020B0502040204020203" pitchFamily="34" charset="0"/>
                  <a:cs typeface="Nirmala Tex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 to show the last ultrasonic distance recorded</a:t>
              </a:r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6BB27B-BCCB-FA56-95CA-5DF7EF127E03}"/>
              </a:ext>
            </a:extLst>
          </p:cNvPr>
          <p:cNvSpPr txBox="1"/>
          <p:nvPr/>
        </p:nvSpPr>
        <p:spPr>
          <a:xfrm>
            <a:off x="838200" y="5084734"/>
            <a:ext cx="810166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__exit </a:t>
            </a:r>
            <a:r>
              <a:rPr lang="en-GB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hcsr04_module_cleanup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gpio_free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gpio_free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(GPIO_IN);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hcsr04_lock = 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cdev_del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(&amp;hcsr04_cdev);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unregister_chrdev_region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(hcsr04_dev, </a:t>
            </a:r>
            <a:r>
              <a:rPr lang="en-GB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kobject_put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(hcsr04_kobject);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789B58-E87C-38FC-F032-A9EC6CFCF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1675" y="61694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1645-D370-00F8-8C19-26C6F0E0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</a:t>
            </a:r>
            <a:r>
              <a:rPr lang="en-US" dirty="0" err="1"/>
              <a:t>ultrasonic.c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25A8-4C2D-2F74-F576-620B3F3C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4874703" cy="3782898"/>
          </a:xfrm>
        </p:spPr>
        <p:txBody>
          <a:bodyPr/>
          <a:lstStyle/>
          <a:p>
            <a:r>
              <a:rPr lang="en-US" dirty="0"/>
              <a:t>Initialize global variables and open the module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9F71-43AC-DCFB-2D7C-28479CB35CD3}"/>
              </a:ext>
            </a:extLst>
          </p:cNvPr>
          <p:cNvSpPr txBox="1"/>
          <p:nvPr/>
        </p:nvSpPr>
        <p:spPr>
          <a:xfrm>
            <a:off x="7608815" y="2452196"/>
            <a:ext cx="42196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*count =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//count input by the user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dev_name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"/dev/hcsr04"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//character buffer for received value from kernel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count_num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atoi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(count);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dev_name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O_RDWR);</a:t>
            </a:r>
            <a:r>
              <a:rPr lang="en-GB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//open the module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 =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046FD9-9CDD-2EE7-4DE9-9FB0C0F97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806" y="5657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76FC-4E11-3431-B79F-0814977F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</a:t>
            </a:r>
            <a:r>
              <a:rPr lang="en-US" dirty="0" err="1"/>
              <a:t>ultrasonic.c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4F96-0BC4-720C-AC9E-07F246AC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4832758" cy="3782898"/>
          </a:xfrm>
        </p:spPr>
        <p:txBody>
          <a:bodyPr/>
          <a:lstStyle/>
          <a:p>
            <a:r>
              <a:rPr lang="en-US" dirty="0"/>
              <a:t>Read the ultrasonic sensor and print the values on the terminal for a set number of times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6ED6D-7464-0F6D-359C-6774FB84B096}"/>
              </a:ext>
            </a:extLst>
          </p:cNvPr>
          <p:cNvSpPr txBox="1"/>
          <p:nvPr/>
        </p:nvSpPr>
        <p:spPr>
          <a:xfrm>
            <a:off x="6669247" y="2519405"/>
            <a:ext cx="51592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count_num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//if the user inputs a number greater than 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count_num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iteration of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count_num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//print the iteration number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&amp;c,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//trigger ultrasonic operation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"Triggered pulse. Attempting to read pulse"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&amp;d,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//request and receive values from the kernel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&amp;d);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//print received values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//sleep for 1 second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6173D4-C1CC-4E97-64A4-1C61EF4A7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627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7045-C913-3CBF-6DAE-19DD18A5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</a:t>
            </a:r>
            <a:r>
              <a:rPr lang="en-US" dirty="0" err="1"/>
              <a:t>ultrasonic.c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BA5B-5BD6-8D69-B94A-ADC557A2B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3876413" cy="3782898"/>
          </a:xfrm>
        </p:spPr>
        <p:txBody>
          <a:bodyPr/>
          <a:lstStyle/>
          <a:p>
            <a:r>
              <a:rPr lang="en-US" dirty="0"/>
              <a:t>Read the ultrasonic sensor and print the values on the terminal until the user forcibly cancels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DAF57-0EA4-CC26-3667-5AE6DA3C83F8}"/>
              </a:ext>
            </a:extLst>
          </p:cNvPr>
          <p:cNvSpPr txBox="1"/>
          <p:nvPr/>
        </p:nvSpPr>
        <p:spPr>
          <a:xfrm>
            <a:off x="6610525" y="2557235"/>
            <a:ext cx="543606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//if the user inputs 0 or lower (for infinitely reading functionality)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"Reading Infinitely"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&amp;c,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//trigger ultrasonic operation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"Triggered pulse. Attempting to read pulse"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&amp;d,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//request and receive values from the kernel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&amp;d);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//print received values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//sleep for 1 second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6C4F00-499D-5F8B-4032-3FFB54578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138" y="59840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5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6DF7-AB93-53EA-F82E-36BB7DD6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F842-547A-3662-E1CD-53DBF344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5394820" cy="3782898"/>
          </a:xfrm>
        </p:spPr>
        <p:txBody>
          <a:bodyPr/>
          <a:lstStyle/>
          <a:p>
            <a:r>
              <a:rPr lang="en-US" dirty="0"/>
              <a:t>Reading the ultrasonic sensor for 6 counts</a:t>
            </a:r>
            <a:endParaRPr lang="en-GB" dirty="0"/>
          </a:p>
        </p:txBody>
      </p:sp>
      <p:pic>
        <p:nvPicPr>
          <p:cNvPr id="30" name="Picture 2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E52158-E948-36CC-ECDA-818F02011D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3"/>
          <a:stretch/>
        </p:blipFill>
        <p:spPr bwMode="auto">
          <a:xfrm>
            <a:off x="6996419" y="909416"/>
            <a:ext cx="4835554" cy="5396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A309FC-ABBE-AE3F-A08C-A9D2AA99A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27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6DF7-AB93-53EA-F82E-36BB7DD6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F842-547A-3662-E1CD-53DBF344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5797492" cy="3782898"/>
          </a:xfrm>
        </p:spPr>
        <p:txBody>
          <a:bodyPr/>
          <a:lstStyle/>
          <a:p>
            <a:r>
              <a:rPr lang="en-US" dirty="0"/>
              <a:t>Reading the ultrasonic sensor infinitely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5B148-7057-F168-D271-BBE9C3DD70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02"/>
          <a:stretch/>
        </p:blipFill>
        <p:spPr bwMode="auto">
          <a:xfrm>
            <a:off x="7091696" y="794056"/>
            <a:ext cx="4745170" cy="58263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C44AEF-7364-177F-8650-3F09D5411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916" y="5702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6DF7-AB93-53EA-F82E-36BB7DD6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F842-547A-3662-E1CD-53DBF344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4681756" cy="3782898"/>
          </a:xfrm>
        </p:spPr>
        <p:txBody>
          <a:bodyPr/>
          <a:lstStyle/>
          <a:p>
            <a:r>
              <a:rPr lang="en-US" dirty="0"/>
              <a:t>Returning the last read value from the ultrasonic sensor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134FC-567A-085E-5731-81AA8767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0"/>
          <a:stretch/>
        </p:blipFill>
        <p:spPr bwMode="auto">
          <a:xfrm>
            <a:off x="7083307" y="733468"/>
            <a:ext cx="3872715" cy="5876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3ECFA-ECA5-FA33-81B0-8D8424702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5626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92F-FFBD-5A1D-43F3-2121F19F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D035A-A3AA-FB31-6A6A-9EAA9F4FE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2AA03E-A9C8-ADB4-0931-2B3402CF5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" y="5811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D3D0-2B0D-8C89-590A-2B0D5855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2052-0C3A-5D65-FBDF-081BEFE33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Create an Operating System?</a:t>
            </a:r>
          </a:p>
          <a:p>
            <a:r>
              <a:rPr lang="en-US" dirty="0"/>
              <a:t>Raspberry Pi</a:t>
            </a:r>
          </a:p>
          <a:p>
            <a:r>
              <a:rPr lang="en-US" dirty="0"/>
              <a:t>Yocto</a:t>
            </a:r>
          </a:p>
          <a:p>
            <a:r>
              <a:rPr lang="en-US" dirty="0"/>
              <a:t>Kernel Module</a:t>
            </a:r>
          </a:p>
          <a:p>
            <a:r>
              <a:rPr lang="en-US" dirty="0"/>
              <a:t>Application Module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A2516F-34B6-6C77-BB40-58BB8E21B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75" y="60847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3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AEB07-CED3-FFB2-9654-ACB51EE3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1683971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3A99C6-0751-4B61-9F8C-D587C766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4C0C9772-971B-4CD4-B948-0C3F933A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F917A327-19AE-4BAC-A495-E449EDB29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A13C37E6-66C1-4F85-83AE-D19DE95F7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FEF208-BBB3-0BC5-5FF8-E44E3033D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030883"/>
              </p:ext>
            </p:extLst>
          </p:nvPr>
        </p:nvGraphicFramePr>
        <p:xfrm>
          <a:off x="838200" y="2579319"/>
          <a:ext cx="10515600" cy="3597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80FE4A-7851-9B06-2F91-A527D2940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0300" y="60084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A780B-7B0B-0CB3-EC8B-CE913991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4549002" cy="5743616"/>
          </a:xfrm>
        </p:spPr>
        <p:txBody>
          <a:bodyPr anchor="ctr">
            <a:normAutofit/>
          </a:bodyPr>
          <a:lstStyle/>
          <a:p>
            <a:r>
              <a:rPr lang="en-US"/>
              <a:t>Why Create an Operating System?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68F617-A865-44FB-B7FA-D3D82EB30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4188" y="339903"/>
            <a:ext cx="2359700" cy="1660157"/>
            <a:chOff x="2364188" y="339903"/>
            <a:chExt cx="2359700" cy="166015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1E049813-75C2-4C4C-884E-5480698BE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56361" y="339903"/>
              <a:ext cx="1567527" cy="156752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4CA4D6DA-0C20-43AD-AD68-1F7A6E41E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13508" y="1824184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CE6E5024-CAC1-4B1A-8AAD-E805A19D9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64188" y="914400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84C97-9899-424B-F6FC-B12209651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975332"/>
              </p:ext>
            </p:extLst>
          </p:nvPr>
        </p:nvGraphicFramePr>
        <p:xfrm>
          <a:off x="5181600" y="557189"/>
          <a:ext cx="6172199" cy="574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6267C5-E5BD-0F92-868F-5D2449C9D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601" y="60855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035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37" name="Oval 103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039" name="Oval 1038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58A31-FFCA-ABB1-10F7-A610F5E4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189"/>
            <a:ext cx="5334001" cy="2775141"/>
          </a:xfrm>
        </p:spPr>
        <p:txBody>
          <a:bodyPr anchor="b">
            <a:normAutofit/>
          </a:bodyPr>
          <a:lstStyle/>
          <a:p>
            <a:r>
              <a:rPr lang="en-US" dirty="0"/>
              <a:t>Raspberry 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B950-91CA-8600-2DEC-009867B8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4045"/>
            <a:ext cx="5333992" cy="2796760"/>
          </a:xfrm>
        </p:spPr>
        <p:txBody>
          <a:bodyPr anchor="t">
            <a:normAutofit/>
          </a:bodyPr>
          <a:lstStyle/>
          <a:p>
            <a:r>
              <a:rPr lang="en-US" sz="1800" dirty="0"/>
              <a:t>Low-cost, single-board computer (SBC) roughly the size of a credit card.</a:t>
            </a:r>
          </a:p>
          <a:p>
            <a:r>
              <a:rPr lang="en-US" sz="1800" dirty="0"/>
              <a:t>Mainly used for prototyping and home automation</a:t>
            </a:r>
          </a:p>
          <a:p>
            <a:r>
              <a:rPr lang="en-US" sz="1800" dirty="0"/>
              <a:t>Linux</a:t>
            </a:r>
          </a:p>
          <a:p>
            <a:endParaRPr lang="en-GB" sz="1800" dirty="0"/>
          </a:p>
        </p:txBody>
      </p:sp>
      <p:pic>
        <p:nvPicPr>
          <p:cNvPr id="1026" name="Picture 2" descr="Raspberry Pi 3 Model B – Pi Supply">
            <a:extLst>
              <a:ext uri="{FF2B5EF4-FFF2-40B4-BE49-F238E27FC236}">
                <a16:creationId xmlns:a16="http://schemas.microsoft.com/office/drawing/2014/main" id="{9E147368-BB09-E1DE-1F53-29BF4D6E7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r="3128"/>
          <a:stretch/>
        </p:blipFill>
        <p:spPr bwMode="auto">
          <a:xfrm>
            <a:off x="6198375" y="575423"/>
            <a:ext cx="5435027" cy="574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1" name="Oval 1040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349A36-073E-6EE8-F78E-5E0CF8C08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99" y="59698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F061-1735-5775-D20D-895B3047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Yocto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87F7-D5B9-BA11-B64C-C4B205A7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5579378" cy="3782898"/>
          </a:xfrm>
        </p:spPr>
        <p:txBody>
          <a:bodyPr/>
          <a:lstStyle/>
          <a:p>
            <a:r>
              <a:rPr lang="en-US" dirty="0"/>
              <a:t>Using Poky as the reference distribution, a build was created with the meta-</a:t>
            </a:r>
            <a:r>
              <a:rPr lang="en-US" dirty="0" err="1"/>
              <a:t>openembedded</a:t>
            </a:r>
            <a:r>
              <a:rPr lang="en-US" dirty="0"/>
              <a:t> and meta-raspberry layers.</a:t>
            </a:r>
          </a:p>
          <a:p>
            <a:r>
              <a:rPr lang="en-US" dirty="0"/>
              <a:t>The layers were added using </a:t>
            </a:r>
            <a:r>
              <a:rPr lang="en-US" dirty="0" err="1"/>
              <a:t>bitbake</a:t>
            </a:r>
            <a:r>
              <a:rPr lang="en-US" dirty="0"/>
              <a:t>, and a new layer was created called meta-hcsr04.</a:t>
            </a:r>
          </a:p>
          <a:p>
            <a:r>
              <a:rPr lang="en-US" dirty="0"/>
              <a:t>This new layer is our custom application layer.</a:t>
            </a:r>
          </a:p>
          <a:p>
            <a:endParaRPr lang="en-US" dirty="0"/>
          </a:p>
          <a:p>
            <a:pPr lvl="1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BF424-3F49-76A2-2FC7-56497834D575}"/>
              </a:ext>
            </a:extLst>
          </p:cNvPr>
          <p:cNvSpPr txBox="1"/>
          <p:nvPr/>
        </p:nvSpPr>
        <p:spPr>
          <a:xfrm>
            <a:off x="6699308" y="2709643"/>
            <a:ext cx="535007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git clone git://git.yoctoproject.org/poky</a:t>
            </a: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cd poky</a:t>
            </a: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git checkout -b 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dunfell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 origin/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dunfell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cd ..</a:t>
            </a: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git clone git://git.openembedded.org/meta-openembedded -b 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dunfell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git clone git://git.yoctoproject.org/meta-raspberrypi -b 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dunfell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source poky/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-build-env project-build-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rpi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add-layer ../meta-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raspberrypi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add-layer ../meta-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openembedded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oe</a:t>
            </a:r>
            <a:endParaRPr lang="en-GB" sz="11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add-layer ../meta-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openembedded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/meta-python</a:t>
            </a: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add-layer ../meta-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openembedded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/meta-networking</a:t>
            </a: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add-layer ../meta-</a:t>
            </a: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openembedded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/meta-multimedia</a:t>
            </a: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-layers show-layers</a:t>
            </a:r>
          </a:p>
          <a:p>
            <a:b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 create-layer ../meta-hcsr04</a:t>
            </a:r>
          </a:p>
          <a:p>
            <a:r>
              <a:rPr lang="en-GB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bitbake</a:t>
            </a:r>
            <a:r>
              <a:rPr lang="en-GB" sz="11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</a:rPr>
              <a:t>-layer add-layer ../meta-hcsr04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0EAB05-AB9F-3C54-80A7-4E9AEC404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118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C2A9-2FD8-60DD-4A08-02C865A1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Two recipes were created to </a:t>
            </a:r>
            <a:r>
              <a:rPr lang="en-US" sz="3600" dirty="0" err="1"/>
              <a:t>fufill</a:t>
            </a:r>
            <a:r>
              <a:rPr lang="en-US" sz="3600" dirty="0"/>
              <a:t> the range-sensing function:</a:t>
            </a:r>
            <a:br>
              <a:rPr lang="en-US" sz="3600" dirty="0"/>
            </a:br>
            <a:r>
              <a:rPr lang="en-US" sz="3600" dirty="0"/>
              <a:t>1. Kernel Module</a:t>
            </a:r>
            <a:br>
              <a:rPr lang="en-US" sz="3600" dirty="0"/>
            </a:br>
            <a:r>
              <a:rPr lang="en-US" sz="3600" dirty="0"/>
              <a:t>2. Application Module</a:t>
            </a:r>
            <a:endParaRPr lang="en-GB" sz="36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DDAACA-CD7A-F9B5-66DC-912D04570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050" y="59429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3BBC-0914-842E-F5A3-D7AA021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– HCSR04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C54A-324F-3913-54C9-EE6B4BE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10515600" cy="458064"/>
          </a:xfrm>
        </p:spPr>
        <p:txBody>
          <a:bodyPr/>
          <a:lstStyle/>
          <a:p>
            <a:r>
              <a:rPr lang="en-US" dirty="0"/>
              <a:t>Global Variables Used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E15D1-957E-D719-2C9D-71E70C5E232B}"/>
              </a:ext>
            </a:extLst>
          </p:cNvPr>
          <p:cNvSpPr txBox="1"/>
          <p:nvPr/>
        </p:nvSpPr>
        <p:spPr>
          <a:xfrm>
            <a:off x="893077" y="2852129"/>
            <a:ext cx="10460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ktime_t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rising, falling;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//time variables which hold the time of rising and time of falling for the echo port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timespec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time;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  //global time variable used to generate the timestamp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rtc_time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tm;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//global time variable used to hold the timestamp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E397EF-6A6D-DD66-4F2C-2DE35BD44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477" y="6010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3BBC-0914-842E-F5A3-D7AA021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– HCSR04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C54A-324F-3913-54C9-EE6B4BE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65"/>
            <a:ext cx="10515600" cy="458064"/>
          </a:xfrm>
        </p:spPr>
        <p:txBody>
          <a:bodyPr/>
          <a:lstStyle/>
          <a:p>
            <a:r>
              <a:rPr lang="en-US" dirty="0"/>
              <a:t>Initializing the module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E15D1-957E-D719-2C9D-71E70C5E232B}"/>
              </a:ext>
            </a:extLst>
          </p:cNvPr>
          <p:cNvSpPr txBox="1"/>
          <p:nvPr/>
        </p:nvSpPr>
        <p:spPr>
          <a:xfrm>
            <a:off x="838200" y="2964048"/>
            <a:ext cx="1046072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hcsr04_module_init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alloc_chrdev_region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(&amp;hcsr04_dev,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"hcsr04_dev"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(KERN_INFO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format_dev_t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(buffer, hcsr04_dev));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cdev_init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(&amp;hcsr04_cdev, &amp;hcsr04_fops);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hcsr04_cdev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THIS_MODULE;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cdev_add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(&amp;hcsr04_cdev, hcsr04_dev,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gpio_request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"hcsr04_dev"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gpio_request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(GPIO_IN,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"hcsr04_dev"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gpio_direction_output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(GPIO_OUT,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gpio_direction_input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(GPIO_IN);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hcsr04_kobject =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kobject_create_and_add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"hcsr04"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kernel_kobj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sysfs_create_file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(hcsr04_kobject, &amp;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hcsr04_attribute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B3B6BE-F5FD-0736-5F73-2DE4BC250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45" y="60110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</Template>
  <TotalTime>298</TotalTime>
  <Words>1604</Words>
  <Application>Microsoft Office PowerPoint</Application>
  <PresentationFormat>Widescreen</PresentationFormat>
  <Paragraphs>162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Consolas</vt:lpstr>
      <vt:lpstr>Courier New</vt:lpstr>
      <vt:lpstr>Nirmala Text</vt:lpstr>
      <vt:lpstr>Open sans</vt:lpstr>
      <vt:lpstr>Segoe UI</vt:lpstr>
      <vt:lpstr>MinimalXOVTI</vt:lpstr>
      <vt:lpstr>Range Sensing Operating System using a Raspberry Pi</vt:lpstr>
      <vt:lpstr>Table of Contents</vt:lpstr>
      <vt:lpstr>Introduction</vt:lpstr>
      <vt:lpstr>Why Create an Operating System?</vt:lpstr>
      <vt:lpstr>Raspberry Pi</vt:lpstr>
      <vt:lpstr>Yocto</vt:lpstr>
      <vt:lpstr>Two recipes were created to fufill the range-sensing function: 1. Kernel Module 2. Application Module</vt:lpstr>
      <vt:lpstr>Kernel Module – HCSR04</vt:lpstr>
      <vt:lpstr>Kernel Module – HCSR04</vt:lpstr>
      <vt:lpstr>Kernel Module – HCSR04</vt:lpstr>
      <vt:lpstr>Kernel Module – HCSR04</vt:lpstr>
      <vt:lpstr>Kernel Module – HCSR04</vt:lpstr>
      <vt:lpstr>Application – ultrasonic.c</vt:lpstr>
      <vt:lpstr>Application – ultrasonic.c</vt:lpstr>
      <vt:lpstr>Application – ultrasonic.c</vt:lpstr>
      <vt:lpstr>Output</vt:lpstr>
      <vt:lpstr>Output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 Sensing Operating System using the Raspberry Pi</dc:title>
  <dc:creator>Michael Adu</dc:creator>
  <cp:lastModifiedBy>Michael</cp:lastModifiedBy>
  <cp:revision>1</cp:revision>
  <dcterms:created xsi:type="dcterms:W3CDTF">2022-10-21T12:05:01Z</dcterms:created>
  <dcterms:modified xsi:type="dcterms:W3CDTF">2022-10-23T13:41:48Z</dcterms:modified>
</cp:coreProperties>
</file>